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1"/>
  </p:notesMasterIdLst>
  <p:sldIdLst>
    <p:sldId id="320" r:id="rId5"/>
    <p:sldId id="446" r:id="rId6"/>
    <p:sldId id="453" r:id="rId7"/>
    <p:sldId id="475" r:id="rId8"/>
    <p:sldId id="476" r:id="rId9"/>
    <p:sldId id="480" r:id="rId10"/>
    <p:sldId id="477" r:id="rId11"/>
    <p:sldId id="491" r:id="rId12"/>
    <p:sldId id="489" r:id="rId13"/>
    <p:sldId id="481" r:id="rId14"/>
    <p:sldId id="482" r:id="rId15"/>
    <p:sldId id="485" r:id="rId16"/>
    <p:sldId id="483" r:id="rId17"/>
    <p:sldId id="484" r:id="rId18"/>
    <p:sldId id="490" r:id="rId19"/>
    <p:sldId id="486" r:id="rId20"/>
    <p:sldId id="487" r:id="rId21"/>
    <p:sldId id="492" r:id="rId22"/>
    <p:sldId id="493" r:id="rId23"/>
    <p:sldId id="494" r:id="rId24"/>
    <p:sldId id="495" r:id="rId25"/>
    <p:sldId id="497" r:id="rId26"/>
    <p:sldId id="498" r:id="rId27"/>
    <p:sldId id="473" r:id="rId28"/>
    <p:sldId id="474" r:id="rId29"/>
    <p:sldId id="488" r:id="rId30"/>
  </p:sldIdLst>
  <p:sldSz cx="12192000" cy="6858000"/>
  <p:notesSz cx="6858000" cy="9144000"/>
  <p:embeddedFontLst>
    <p:embeddedFont>
      <p:font typeface="나눔바른고딕" panose="020B0600000101010101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87"/>
    <a:srgbClr val="33BBEE"/>
    <a:srgbClr val="EE3377"/>
    <a:srgbClr val="767171"/>
    <a:srgbClr val="BFBFBF"/>
    <a:srgbClr val="065E87"/>
    <a:srgbClr val="03496A"/>
    <a:srgbClr val="1793BF"/>
    <a:srgbClr val="147EA4"/>
    <a:srgbClr val="1AA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E4A96-CFF0-408C-8037-D3CC53F3E090}" v="59" dt="2023-01-17T06:20:11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0061" autoAdjust="0"/>
  </p:normalViewPr>
  <p:slideViewPr>
    <p:cSldViewPr snapToGrid="0">
      <p:cViewPr varScale="1">
        <p:scale>
          <a:sx n="89" d="100"/>
          <a:sy n="89" d="100"/>
        </p:scale>
        <p:origin x="210" y="96"/>
      </p:cViewPr>
      <p:guideLst>
        <p:guide orient="horz" pos="306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태웅" userId="6d5b6656-814d-4af2-8c8d-acedc34dd330" providerId="ADAL" clId="{81DE4A96-CFF0-408C-8037-D3CC53F3E090}"/>
    <pc:docChg chg="undo custSel addSld delSld modSld sldOrd">
      <pc:chgData name="강태웅" userId="6d5b6656-814d-4af2-8c8d-acedc34dd330" providerId="ADAL" clId="{81DE4A96-CFF0-408C-8037-D3CC53F3E090}" dt="2023-01-17T06:36:09.731" v="6264" actId="1076"/>
      <pc:docMkLst>
        <pc:docMk/>
      </pc:docMkLst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454268242" sldId="428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2404724217" sldId="442"/>
        </pc:sldMkLst>
      </pc:sldChg>
      <pc:sldChg chg="del">
        <pc:chgData name="강태웅" userId="6d5b6656-814d-4af2-8c8d-acedc34dd330" providerId="ADAL" clId="{81DE4A96-CFF0-408C-8037-D3CC53F3E090}" dt="2023-01-16T02:15:12.282" v="12" actId="47"/>
        <pc:sldMkLst>
          <pc:docMk/>
          <pc:sldMk cId="3790974522" sldId="445"/>
        </pc:sldMkLst>
      </pc:sldChg>
      <pc:sldChg chg="addSp delSp modSp mod">
        <pc:chgData name="강태웅" userId="6d5b6656-814d-4af2-8c8d-acedc34dd330" providerId="ADAL" clId="{81DE4A96-CFF0-408C-8037-D3CC53F3E090}" dt="2023-01-16T07:22:14.207" v="5613" actId="1076"/>
        <pc:sldMkLst>
          <pc:docMk/>
          <pc:sldMk cId="2069608662" sldId="446"/>
        </pc:sldMkLst>
        <pc:spChg chg="mod">
          <ac:chgData name="강태웅" userId="6d5b6656-814d-4af2-8c8d-acedc34dd330" providerId="ADAL" clId="{81DE4A96-CFF0-408C-8037-D3CC53F3E090}" dt="2023-01-16T07:22:13.393" v="5612" actId="1076"/>
          <ac:spMkLst>
            <pc:docMk/>
            <pc:sldMk cId="2069608662" sldId="446"/>
            <ac:spMk id="5" creationId="{52D2484E-619A-2485-7272-D4D41CA954CE}"/>
          </ac:spMkLst>
        </pc:spChg>
        <pc:spChg chg="del">
          <ac:chgData name="강태웅" userId="6d5b6656-814d-4af2-8c8d-acedc34dd330" providerId="ADAL" clId="{81DE4A96-CFF0-408C-8037-D3CC53F3E090}" dt="2023-01-16T01:27:52.248" v="0" actId="478"/>
          <ac:spMkLst>
            <pc:docMk/>
            <pc:sldMk cId="2069608662" sldId="446"/>
            <ac:spMk id="6" creationId="{279A8FF8-82AA-4733-D69A-2CEBDD4B7592}"/>
          </ac:spMkLst>
        </pc:spChg>
        <pc:picChg chg="add del mod">
          <ac:chgData name="강태웅" userId="6d5b6656-814d-4af2-8c8d-acedc34dd330" providerId="ADAL" clId="{81DE4A96-CFF0-408C-8037-D3CC53F3E090}" dt="2023-01-16T07:22:05.577" v="5608" actId="478"/>
          <ac:picMkLst>
            <pc:docMk/>
            <pc:sldMk cId="2069608662" sldId="446"/>
            <ac:picMk id="8" creationId="{A3030BF5-3A7D-26D5-A35C-3A3522572229}"/>
          </ac:picMkLst>
        </pc:picChg>
        <pc:picChg chg="del">
          <ac:chgData name="강태웅" userId="6d5b6656-814d-4af2-8c8d-acedc34dd330" providerId="ADAL" clId="{81DE4A96-CFF0-408C-8037-D3CC53F3E090}" dt="2023-01-16T01:27:54.937" v="1" actId="478"/>
          <ac:picMkLst>
            <pc:docMk/>
            <pc:sldMk cId="2069608662" sldId="446"/>
            <ac:picMk id="10" creationId="{6A656BA9-05EF-652C-BF84-681AF6DC90C6}"/>
          </ac:picMkLst>
        </pc:picChg>
        <pc:picChg chg="add mod">
          <ac:chgData name="강태웅" userId="6d5b6656-814d-4af2-8c8d-acedc34dd330" providerId="ADAL" clId="{81DE4A96-CFF0-408C-8037-D3CC53F3E090}" dt="2023-01-16T07:22:14.207" v="5613" actId="1076"/>
          <ac:picMkLst>
            <pc:docMk/>
            <pc:sldMk cId="2069608662" sldId="446"/>
            <ac:picMk id="11" creationId="{38900613-DA9A-564E-D02B-CE3741F1407A}"/>
          </ac:picMkLst>
        </pc:picChg>
      </pc:sldChg>
      <pc:sldChg chg="del">
        <pc:chgData name="강태웅" userId="6d5b6656-814d-4af2-8c8d-acedc34dd330" providerId="ADAL" clId="{81DE4A96-CFF0-408C-8037-D3CC53F3E090}" dt="2023-01-16T02:15:10.529" v="11" actId="47"/>
        <pc:sldMkLst>
          <pc:docMk/>
          <pc:sldMk cId="1943921469" sldId="447"/>
        </pc:sldMkLst>
      </pc:sldChg>
      <pc:sldChg chg="del">
        <pc:chgData name="강태웅" userId="6d5b6656-814d-4af2-8c8d-acedc34dd330" providerId="ADAL" clId="{81DE4A96-CFF0-408C-8037-D3CC53F3E090}" dt="2023-01-16T02:15:09.230" v="10" actId="47"/>
        <pc:sldMkLst>
          <pc:docMk/>
          <pc:sldMk cId="1016704952" sldId="450"/>
        </pc:sldMkLst>
      </pc:sldChg>
      <pc:sldChg chg="del">
        <pc:chgData name="강태웅" userId="6d5b6656-814d-4af2-8c8d-acedc34dd330" providerId="ADAL" clId="{81DE4A96-CFF0-408C-8037-D3CC53F3E090}" dt="2023-01-16T02:15:08.267" v="9" actId="47"/>
        <pc:sldMkLst>
          <pc:docMk/>
          <pc:sldMk cId="3265056290" sldId="451"/>
        </pc:sldMkLst>
      </pc:sldChg>
      <pc:sldChg chg="del">
        <pc:chgData name="강태웅" userId="6d5b6656-814d-4af2-8c8d-acedc34dd330" providerId="ADAL" clId="{81DE4A96-CFF0-408C-8037-D3CC53F3E090}" dt="2023-01-16T02:15:06.694" v="8" actId="47"/>
        <pc:sldMkLst>
          <pc:docMk/>
          <pc:sldMk cId="774993445" sldId="452"/>
        </pc:sldMkLst>
      </pc:sldChg>
      <pc:sldChg chg="addSp delSp modSp mod">
        <pc:chgData name="강태웅" userId="6d5b6656-814d-4af2-8c8d-acedc34dd330" providerId="ADAL" clId="{81DE4A96-CFF0-408C-8037-D3CC53F3E090}" dt="2023-01-16T07:50:32.695" v="5736" actId="208"/>
        <pc:sldMkLst>
          <pc:docMk/>
          <pc:sldMk cId="134419512" sldId="453"/>
        </pc:sldMkLst>
        <pc:spChg chg="del mod">
          <ac:chgData name="강태웅" userId="6d5b6656-814d-4af2-8c8d-acedc34dd330" providerId="ADAL" clId="{81DE4A96-CFF0-408C-8037-D3CC53F3E090}" dt="2023-01-16T07:46:52.929" v="5614" actId="478"/>
          <ac:spMkLst>
            <pc:docMk/>
            <pc:sldMk cId="134419512" sldId="453"/>
            <ac:spMk id="6" creationId="{279A8FF8-82AA-4733-D69A-2CEBDD4B7592}"/>
          </ac:spMkLst>
        </pc:spChg>
        <pc:spChg chg="add mod">
          <ac:chgData name="강태웅" userId="6d5b6656-814d-4af2-8c8d-acedc34dd330" providerId="ADAL" clId="{81DE4A96-CFF0-408C-8037-D3CC53F3E090}" dt="2023-01-16T07:50:32.695" v="5736" actId="208"/>
          <ac:spMkLst>
            <pc:docMk/>
            <pc:sldMk cId="134419512" sldId="453"/>
            <ac:spMk id="9" creationId="{1701C14F-C9BB-91D7-4CCB-46A480DE378E}"/>
          </ac:spMkLst>
        </pc:spChg>
        <pc:spChg chg="add mod">
          <ac:chgData name="강태웅" userId="6d5b6656-814d-4af2-8c8d-acedc34dd330" providerId="ADAL" clId="{81DE4A96-CFF0-408C-8037-D3CC53F3E090}" dt="2023-01-16T07:48:17.805" v="5645" actId="1076"/>
          <ac:spMkLst>
            <pc:docMk/>
            <pc:sldMk cId="134419512" sldId="453"/>
            <ac:spMk id="12" creationId="{817C5AAF-84A6-F34A-B1AA-C134226DA26D}"/>
          </ac:spMkLst>
        </pc:spChg>
        <pc:spChg chg="add mod">
          <ac:chgData name="강태웅" userId="6d5b6656-814d-4af2-8c8d-acedc34dd330" providerId="ADAL" clId="{81DE4A96-CFF0-408C-8037-D3CC53F3E090}" dt="2023-01-16T07:50:32.695" v="5736" actId="208"/>
          <ac:spMkLst>
            <pc:docMk/>
            <pc:sldMk cId="134419512" sldId="453"/>
            <ac:spMk id="13" creationId="{1E995DA8-0E85-ACA7-0C72-F3F5437534FB}"/>
          </ac:spMkLst>
        </pc:spChg>
        <pc:spChg chg="add mod">
          <ac:chgData name="강태웅" userId="6d5b6656-814d-4af2-8c8d-acedc34dd330" providerId="ADAL" clId="{81DE4A96-CFF0-408C-8037-D3CC53F3E090}" dt="2023-01-16T07:49:18.317" v="5681" actId="1076"/>
          <ac:spMkLst>
            <pc:docMk/>
            <pc:sldMk cId="134419512" sldId="453"/>
            <ac:spMk id="15" creationId="{582B90AF-597A-40EB-D4A7-CAFAD600333E}"/>
          </ac:spMkLst>
        </pc:spChg>
        <pc:spChg chg="add mod">
          <ac:chgData name="강태웅" userId="6d5b6656-814d-4af2-8c8d-acedc34dd330" providerId="ADAL" clId="{81DE4A96-CFF0-408C-8037-D3CC53F3E090}" dt="2023-01-16T07:50:32.695" v="5736" actId="208"/>
          <ac:spMkLst>
            <pc:docMk/>
            <pc:sldMk cId="134419512" sldId="453"/>
            <ac:spMk id="16" creationId="{890400DC-5BEB-50CE-7A42-7C9C5B272428}"/>
          </ac:spMkLst>
        </pc:spChg>
        <pc:spChg chg="add mod">
          <ac:chgData name="강태웅" userId="6d5b6656-814d-4af2-8c8d-acedc34dd330" providerId="ADAL" clId="{81DE4A96-CFF0-408C-8037-D3CC53F3E090}" dt="2023-01-16T07:49:36.429" v="5719" actId="20577"/>
          <ac:spMkLst>
            <pc:docMk/>
            <pc:sldMk cId="134419512" sldId="453"/>
            <ac:spMk id="18" creationId="{A4AB827E-2FC5-26B6-1CE7-D163598D9E7D}"/>
          </ac:spMkLst>
        </pc:spChg>
        <pc:spChg chg="add mod">
          <ac:chgData name="강태웅" userId="6d5b6656-814d-4af2-8c8d-acedc34dd330" providerId="ADAL" clId="{81DE4A96-CFF0-408C-8037-D3CC53F3E090}" dt="2023-01-16T07:50:32.695" v="5736" actId="208"/>
          <ac:spMkLst>
            <pc:docMk/>
            <pc:sldMk cId="134419512" sldId="453"/>
            <ac:spMk id="19" creationId="{7908EA22-A75F-B194-D2D7-0C34CD70F8AF}"/>
          </ac:spMkLst>
        </pc:spChg>
        <pc:spChg chg="add mod">
          <ac:chgData name="강태웅" userId="6d5b6656-814d-4af2-8c8d-acedc34dd330" providerId="ADAL" clId="{81DE4A96-CFF0-408C-8037-D3CC53F3E090}" dt="2023-01-16T07:49:59.413" v="5734" actId="1076"/>
          <ac:spMkLst>
            <pc:docMk/>
            <pc:sldMk cId="134419512" sldId="453"/>
            <ac:spMk id="21" creationId="{5E09CE70-3CD1-88A2-51EC-D841EB588DBC}"/>
          </ac:spMkLst>
        </pc:spChg>
        <pc:picChg chg="del">
          <ac:chgData name="강태웅" userId="6d5b6656-814d-4af2-8c8d-acedc34dd330" providerId="ADAL" clId="{81DE4A96-CFF0-408C-8037-D3CC53F3E090}" dt="2023-01-16T02:14:48.823" v="2" actId="478"/>
          <ac:picMkLst>
            <pc:docMk/>
            <pc:sldMk cId="134419512" sldId="453"/>
            <ac:picMk id="7" creationId="{4802D125-036E-CEB3-B7D5-5B688A89EF8F}"/>
          </ac:picMkLst>
        </pc:picChg>
        <pc:picChg chg="add mod">
          <ac:chgData name="강태웅" userId="6d5b6656-814d-4af2-8c8d-acedc34dd330" providerId="ADAL" clId="{81DE4A96-CFF0-408C-8037-D3CC53F3E090}" dt="2023-01-16T07:21:12.280" v="5606" actId="1076"/>
          <ac:picMkLst>
            <pc:docMk/>
            <pc:sldMk cId="134419512" sldId="453"/>
            <ac:picMk id="8" creationId="{29B3F6B1-5107-8451-4DB9-2561BB9343F9}"/>
          </ac:picMkLst>
        </pc:picChg>
        <pc:cxnChg chg="add mod">
          <ac:chgData name="강태웅" userId="6d5b6656-814d-4af2-8c8d-acedc34dd330" providerId="ADAL" clId="{81DE4A96-CFF0-408C-8037-D3CC53F3E090}" dt="2023-01-16T07:50:32.695" v="5736" actId="208"/>
          <ac:cxnSpMkLst>
            <pc:docMk/>
            <pc:sldMk cId="134419512" sldId="453"/>
            <ac:cxnSpMk id="11" creationId="{EEAD333C-CDF6-8EA7-D369-EDE4BB4CD694}"/>
          </ac:cxnSpMkLst>
        </pc:cxnChg>
        <pc:cxnChg chg="add mod">
          <ac:chgData name="강태웅" userId="6d5b6656-814d-4af2-8c8d-acedc34dd330" providerId="ADAL" clId="{81DE4A96-CFF0-408C-8037-D3CC53F3E090}" dt="2023-01-16T07:50:32.695" v="5736" actId="208"/>
          <ac:cxnSpMkLst>
            <pc:docMk/>
            <pc:sldMk cId="134419512" sldId="453"/>
            <ac:cxnSpMk id="14" creationId="{9F77465A-6680-0021-F655-9D128E38BCDC}"/>
          </ac:cxnSpMkLst>
        </pc:cxnChg>
        <pc:cxnChg chg="add mod">
          <ac:chgData name="강태웅" userId="6d5b6656-814d-4af2-8c8d-acedc34dd330" providerId="ADAL" clId="{81DE4A96-CFF0-408C-8037-D3CC53F3E090}" dt="2023-01-16T07:50:32.695" v="5736" actId="208"/>
          <ac:cxnSpMkLst>
            <pc:docMk/>
            <pc:sldMk cId="134419512" sldId="453"/>
            <ac:cxnSpMk id="17" creationId="{A81BB212-8D15-B854-BB5E-FD7E5962CD56}"/>
          </ac:cxnSpMkLst>
        </pc:cxnChg>
        <pc:cxnChg chg="add mod">
          <ac:chgData name="강태웅" userId="6d5b6656-814d-4af2-8c8d-acedc34dd330" providerId="ADAL" clId="{81DE4A96-CFF0-408C-8037-D3CC53F3E090}" dt="2023-01-16T07:50:32.695" v="5736" actId="208"/>
          <ac:cxnSpMkLst>
            <pc:docMk/>
            <pc:sldMk cId="134419512" sldId="453"/>
            <ac:cxnSpMk id="20" creationId="{F5707154-9943-4E61-E625-4EC4D7AEF502}"/>
          </ac:cxnSpMkLst>
        </pc:cxnChg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1258735599" sldId="454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661240871" sldId="455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761513038" sldId="457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3274553057" sldId="458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3688657980" sldId="460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1674920761" sldId="461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1010669944" sldId="462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3530776734" sldId="463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1287061645" sldId="464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3239516664" sldId="465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1191477588" sldId="466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252179874" sldId="468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519378405" sldId="469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3792975504" sldId="470"/>
        </pc:sldMkLst>
      </pc:sldChg>
      <pc:sldChg chg="del">
        <pc:chgData name="강태웅" userId="6d5b6656-814d-4af2-8c8d-acedc34dd330" providerId="ADAL" clId="{81DE4A96-CFF0-408C-8037-D3CC53F3E090}" dt="2023-01-16T04:42:51.987" v="2605" actId="47"/>
        <pc:sldMkLst>
          <pc:docMk/>
          <pc:sldMk cId="2517010089" sldId="471"/>
        </pc:sldMkLst>
      </pc:sldChg>
      <pc:sldChg chg="new del">
        <pc:chgData name="강태웅" userId="6d5b6656-814d-4af2-8c8d-acedc34dd330" providerId="ADAL" clId="{81DE4A96-CFF0-408C-8037-D3CC53F3E090}" dt="2023-01-16T02:20:41.800" v="294" actId="47"/>
        <pc:sldMkLst>
          <pc:docMk/>
          <pc:sldMk cId="543581001" sldId="472"/>
        </pc:sldMkLst>
      </pc:sldChg>
      <pc:sldChg chg="add">
        <pc:chgData name="강태웅" userId="6d5b6656-814d-4af2-8c8d-acedc34dd330" providerId="ADAL" clId="{81DE4A96-CFF0-408C-8037-D3CC53F3E090}" dt="2023-01-16T02:20:40.278" v="293"/>
        <pc:sldMkLst>
          <pc:docMk/>
          <pc:sldMk cId="2501759351" sldId="473"/>
        </pc:sldMkLst>
      </pc:sldChg>
      <pc:sldChg chg="add">
        <pc:chgData name="강태웅" userId="6d5b6656-814d-4af2-8c8d-acedc34dd330" providerId="ADAL" clId="{81DE4A96-CFF0-408C-8037-D3CC53F3E090}" dt="2023-01-16T02:20:40.278" v="293"/>
        <pc:sldMkLst>
          <pc:docMk/>
          <pc:sldMk cId="69361465" sldId="474"/>
        </pc:sldMkLst>
      </pc:sldChg>
      <pc:sldChg chg="addSp delSp modSp add mod">
        <pc:chgData name="강태웅" userId="6d5b6656-814d-4af2-8c8d-acedc34dd330" providerId="ADAL" clId="{81DE4A96-CFF0-408C-8037-D3CC53F3E090}" dt="2023-01-16T07:53:12.342" v="5739" actId="478"/>
        <pc:sldMkLst>
          <pc:docMk/>
          <pc:sldMk cId="1051929572" sldId="475"/>
        </pc:sldMkLst>
        <pc:spChg chg="mod">
          <ac:chgData name="강태웅" userId="6d5b6656-814d-4af2-8c8d-acedc34dd330" providerId="ADAL" clId="{81DE4A96-CFF0-408C-8037-D3CC53F3E090}" dt="2023-01-16T02:21:04.374" v="342" actId="20577"/>
          <ac:spMkLst>
            <pc:docMk/>
            <pc:sldMk cId="1051929572" sldId="475"/>
            <ac:spMk id="2" creationId="{522A41DC-9C42-2BD9-ED9F-0C8E6CE9BFB4}"/>
          </ac:spMkLst>
        </pc:spChg>
        <pc:spChg chg="mod">
          <ac:chgData name="강태웅" userId="6d5b6656-814d-4af2-8c8d-acedc34dd330" providerId="ADAL" clId="{81DE4A96-CFF0-408C-8037-D3CC53F3E090}" dt="2023-01-16T02:21:38.512" v="380" actId="20577"/>
          <ac:spMkLst>
            <pc:docMk/>
            <pc:sldMk cId="1051929572" sldId="475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2:24:20.497" v="426" actId="1076"/>
          <ac:spMkLst>
            <pc:docMk/>
            <pc:sldMk cId="1051929572" sldId="475"/>
            <ac:spMk id="6" creationId="{279A8FF8-82AA-4733-D69A-2CEBDD4B7592}"/>
          </ac:spMkLst>
        </pc:spChg>
        <pc:picChg chg="add mod">
          <ac:chgData name="강태웅" userId="6d5b6656-814d-4af2-8c8d-acedc34dd330" providerId="ADAL" clId="{81DE4A96-CFF0-408C-8037-D3CC53F3E090}" dt="2023-01-16T02:21:57.665" v="388" actId="1076"/>
          <ac:picMkLst>
            <pc:docMk/>
            <pc:sldMk cId="1051929572" sldId="475"/>
            <ac:picMk id="7" creationId="{D7531B26-8BAB-658F-70DD-41942524ACF6}"/>
          </ac:picMkLst>
        </pc:picChg>
        <pc:picChg chg="del">
          <ac:chgData name="강태웅" userId="6d5b6656-814d-4af2-8c8d-acedc34dd330" providerId="ADAL" clId="{81DE4A96-CFF0-408C-8037-D3CC53F3E090}" dt="2023-01-16T02:20:47.114" v="296" actId="478"/>
          <ac:picMkLst>
            <pc:docMk/>
            <pc:sldMk cId="1051929572" sldId="475"/>
            <ac:picMk id="8" creationId="{29B3F6B1-5107-8451-4DB9-2561BB9343F9}"/>
          </ac:picMkLst>
        </pc:picChg>
        <pc:picChg chg="add mod">
          <ac:chgData name="강태웅" userId="6d5b6656-814d-4af2-8c8d-acedc34dd330" providerId="ADAL" clId="{81DE4A96-CFF0-408C-8037-D3CC53F3E090}" dt="2023-01-16T02:22:17.993" v="392" actId="1076"/>
          <ac:picMkLst>
            <pc:docMk/>
            <pc:sldMk cId="1051929572" sldId="475"/>
            <ac:picMk id="10" creationId="{2D34D4C5-A8A1-860D-D05E-B8D1E2137AB8}"/>
          </ac:picMkLst>
        </pc:picChg>
        <pc:picChg chg="add mod">
          <ac:chgData name="강태웅" userId="6d5b6656-814d-4af2-8c8d-acedc34dd330" providerId="ADAL" clId="{81DE4A96-CFF0-408C-8037-D3CC53F3E090}" dt="2023-01-16T02:24:24.513" v="427" actId="1076"/>
          <ac:picMkLst>
            <pc:docMk/>
            <pc:sldMk cId="1051929572" sldId="475"/>
            <ac:picMk id="12" creationId="{FAC64802-49AE-99A7-556A-76EB519E2C28}"/>
          </ac:picMkLst>
        </pc:picChg>
        <pc:picChg chg="add mod">
          <ac:chgData name="강태웅" userId="6d5b6656-814d-4af2-8c8d-acedc34dd330" providerId="ADAL" clId="{81DE4A96-CFF0-408C-8037-D3CC53F3E090}" dt="2023-01-16T02:24:06.311" v="423" actId="1076"/>
          <ac:picMkLst>
            <pc:docMk/>
            <pc:sldMk cId="1051929572" sldId="475"/>
            <ac:picMk id="14" creationId="{2404FDFF-7CF2-CE20-7568-C4AEB754158C}"/>
          </ac:picMkLst>
        </pc:picChg>
        <pc:picChg chg="add mod">
          <ac:chgData name="강태웅" userId="6d5b6656-814d-4af2-8c8d-acedc34dd330" providerId="ADAL" clId="{81DE4A96-CFF0-408C-8037-D3CC53F3E090}" dt="2023-01-16T02:24:11.537" v="425" actId="14100"/>
          <ac:picMkLst>
            <pc:docMk/>
            <pc:sldMk cId="1051929572" sldId="475"/>
            <ac:picMk id="16" creationId="{CD9A0F7F-7F81-408A-F01C-D5495DB8C033}"/>
          </ac:picMkLst>
        </pc:picChg>
        <pc:picChg chg="add del mod">
          <ac:chgData name="강태웅" userId="6d5b6656-814d-4af2-8c8d-acedc34dd330" providerId="ADAL" clId="{81DE4A96-CFF0-408C-8037-D3CC53F3E090}" dt="2023-01-16T07:53:12.342" v="5739" actId="478"/>
          <ac:picMkLst>
            <pc:docMk/>
            <pc:sldMk cId="1051929572" sldId="475"/>
            <ac:picMk id="18" creationId="{EA52C6A1-E93B-F9C5-F66A-1D00ECD0E16F}"/>
          </ac:picMkLst>
        </pc:picChg>
        <pc:picChg chg="add del mod">
          <ac:chgData name="강태웅" userId="6d5b6656-814d-4af2-8c8d-acedc34dd330" providerId="ADAL" clId="{81DE4A96-CFF0-408C-8037-D3CC53F3E090}" dt="2023-01-16T07:53:01.468" v="5738" actId="478"/>
          <ac:picMkLst>
            <pc:docMk/>
            <pc:sldMk cId="1051929572" sldId="475"/>
            <ac:picMk id="20" creationId="{5677BB01-BAEA-63B5-C0AE-4D09ECE765ED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6T05:40:47.229" v="4690" actId="1076"/>
        <pc:sldMkLst>
          <pc:docMk/>
          <pc:sldMk cId="3088247543" sldId="476"/>
        </pc:sldMkLst>
        <pc:spChg chg="mod">
          <ac:chgData name="강태웅" userId="6d5b6656-814d-4af2-8c8d-acedc34dd330" providerId="ADAL" clId="{81DE4A96-CFF0-408C-8037-D3CC53F3E090}" dt="2023-01-16T02:26:52.454" v="512" actId="20577"/>
          <ac:spMkLst>
            <pc:docMk/>
            <pc:sldMk cId="3088247543" sldId="476"/>
            <ac:spMk id="3" creationId="{5ABB1508-53A6-055E-E773-83B7B4AADB8B}"/>
          </ac:spMkLst>
        </pc:spChg>
        <pc:spChg chg="add mod">
          <ac:chgData name="강태웅" userId="6d5b6656-814d-4af2-8c8d-acedc34dd330" providerId="ADAL" clId="{81DE4A96-CFF0-408C-8037-D3CC53F3E090}" dt="2023-01-16T02:36:06.991" v="947" actId="1076"/>
          <ac:spMkLst>
            <pc:docMk/>
            <pc:sldMk cId="3088247543" sldId="476"/>
            <ac:spMk id="5" creationId="{59023A5F-3A5A-3A43-7AC4-4E3B0DE3FB56}"/>
          </ac:spMkLst>
        </pc:spChg>
        <pc:spChg chg="mod">
          <ac:chgData name="강태웅" userId="6d5b6656-814d-4af2-8c8d-acedc34dd330" providerId="ADAL" clId="{81DE4A96-CFF0-408C-8037-D3CC53F3E090}" dt="2023-01-16T02:29:02.369" v="576" actId="14100"/>
          <ac:spMkLst>
            <pc:docMk/>
            <pc:sldMk cId="3088247543" sldId="476"/>
            <ac:spMk id="6" creationId="{279A8FF8-82AA-4733-D69A-2CEBDD4B7592}"/>
          </ac:spMkLst>
        </pc:spChg>
        <pc:spChg chg="add mod">
          <ac:chgData name="강태웅" userId="6d5b6656-814d-4af2-8c8d-acedc34dd330" providerId="ADAL" clId="{81DE4A96-CFF0-408C-8037-D3CC53F3E090}" dt="2023-01-16T05:40:44.967" v="4689" actId="20577"/>
          <ac:spMkLst>
            <pc:docMk/>
            <pc:sldMk cId="3088247543" sldId="476"/>
            <ac:spMk id="24" creationId="{D39A7D3E-F97D-2119-863B-B3B37DA7EF5F}"/>
          </ac:spMkLst>
        </pc:spChg>
        <pc:spChg chg="add mod">
          <ac:chgData name="강태웅" userId="6d5b6656-814d-4af2-8c8d-acedc34dd330" providerId="ADAL" clId="{81DE4A96-CFF0-408C-8037-D3CC53F3E090}" dt="2023-01-16T02:36:27.762" v="951" actId="1076"/>
          <ac:spMkLst>
            <pc:docMk/>
            <pc:sldMk cId="3088247543" sldId="476"/>
            <ac:spMk id="29" creationId="{B860B049-5EA9-8AD5-1F6A-0E378931DA24}"/>
          </ac:spMkLst>
        </pc:spChg>
        <pc:spChg chg="add mod">
          <ac:chgData name="강태웅" userId="6d5b6656-814d-4af2-8c8d-acedc34dd330" providerId="ADAL" clId="{81DE4A96-CFF0-408C-8037-D3CC53F3E090}" dt="2023-01-16T02:36:27.762" v="951" actId="1076"/>
          <ac:spMkLst>
            <pc:docMk/>
            <pc:sldMk cId="3088247543" sldId="476"/>
            <ac:spMk id="30" creationId="{8C5136D2-5FED-1278-B56C-3F0DA157518E}"/>
          </ac:spMkLst>
        </pc:spChg>
        <pc:picChg chg="del">
          <ac:chgData name="강태웅" userId="6d5b6656-814d-4af2-8c8d-acedc34dd330" providerId="ADAL" clId="{81DE4A96-CFF0-408C-8037-D3CC53F3E090}" dt="2023-01-16T02:25:42.898" v="432" actId="478"/>
          <ac:picMkLst>
            <pc:docMk/>
            <pc:sldMk cId="3088247543" sldId="476"/>
            <ac:picMk id="7" creationId="{D7531B26-8BAB-658F-70DD-41942524ACF6}"/>
          </ac:picMkLst>
        </pc:picChg>
        <pc:picChg chg="add mod">
          <ac:chgData name="강태웅" userId="6d5b6656-814d-4af2-8c8d-acedc34dd330" providerId="ADAL" clId="{81DE4A96-CFF0-408C-8037-D3CC53F3E090}" dt="2023-01-16T02:36:06.991" v="947" actId="1076"/>
          <ac:picMkLst>
            <pc:docMk/>
            <pc:sldMk cId="3088247543" sldId="476"/>
            <ac:picMk id="9" creationId="{BBE88089-BE36-94E4-4FCC-0760C3683A0D}"/>
          </ac:picMkLst>
        </pc:picChg>
        <pc:picChg chg="del">
          <ac:chgData name="강태웅" userId="6d5b6656-814d-4af2-8c8d-acedc34dd330" providerId="ADAL" clId="{81DE4A96-CFF0-408C-8037-D3CC53F3E090}" dt="2023-01-16T02:25:42.898" v="432" actId="478"/>
          <ac:picMkLst>
            <pc:docMk/>
            <pc:sldMk cId="3088247543" sldId="476"/>
            <ac:picMk id="10" creationId="{2D34D4C5-A8A1-860D-D05E-B8D1E2137AB8}"/>
          </ac:picMkLst>
        </pc:picChg>
        <pc:picChg chg="del">
          <ac:chgData name="강태웅" userId="6d5b6656-814d-4af2-8c8d-acedc34dd330" providerId="ADAL" clId="{81DE4A96-CFF0-408C-8037-D3CC53F3E090}" dt="2023-01-16T02:25:42.898" v="432" actId="478"/>
          <ac:picMkLst>
            <pc:docMk/>
            <pc:sldMk cId="3088247543" sldId="476"/>
            <ac:picMk id="12" creationId="{FAC64802-49AE-99A7-556A-76EB519E2C28}"/>
          </ac:picMkLst>
        </pc:picChg>
        <pc:picChg chg="add mod">
          <ac:chgData name="강태웅" userId="6d5b6656-814d-4af2-8c8d-acedc34dd330" providerId="ADAL" clId="{81DE4A96-CFF0-408C-8037-D3CC53F3E090}" dt="2023-01-16T02:36:06.991" v="947" actId="1076"/>
          <ac:picMkLst>
            <pc:docMk/>
            <pc:sldMk cId="3088247543" sldId="476"/>
            <ac:picMk id="13" creationId="{43CF7C71-3DDE-2733-F71E-CBA0832ACA24}"/>
          </ac:picMkLst>
        </pc:picChg>
        <pc:picChg chg="del">
          <ac:chgData name="강태웅" userId="6d5b6656-814d-4af2-8c8d-acedc34dd330" providerId="ADAL" clId="{81DE4A96-CFF0-408C-8037-D3CC53F3E090}" dt="2023-01-16T02:25:42.898" v="432" actId="478"/>
          <ac:picMkLst>
            <pc:docMk/>
            <pc:sldMk cId="3088247543" sldId="476"/>
            <ac:picMk id="14" creationId="{2404FDFF-7CF2-CE20-7568-C4AEB754158C}"/>
          </ac:picMkLst>
        </pc:picChg>
        <pc:picChg chg="del">
          <ac:chgData name="강태웅" userId="6d5b6656-814d-4af2-8c8d-acedc34dd330" providerId="ADAL" clId="{81DE4A96-CFF0-408C-8037-D3CC53F3E090}" dt="2023-01-16T02:25:42.898" v="432" actId="478"/>
          <ac:picMkLst>
            <pc:docMk/>
            <pc:sldMk cId="3088247543" sldId="476"/>
            <ac:picMk id="16" creationId="{CD9A0F7F-7F81-408A-F01C-D5495DB8C033}"/>
          </ac:picMkLst>
        </pc:picChg>
        <pc:picChg chg="add mod">
          <ac:chgData name="강태웅" userId="6d5b6656-814d-4af2-8c8d-acedc34dd330" providerId="ADAL" clId="{81DE4A96-CFF0-408C-8037-D3CC53F3E090}" dt="2023-01-16T02:36:06.991" v="947" actId="1076"/>
          <ac:picMkLst>
            <pc:docMk/>
            <pc:sldMk cId="3088247543" sldId="476"/>
            <ac:picMk id="17" creationId="{85937BD8-094A-A6A1-92B7-227C33A2DE3E}"/>
          </ac:picMkLst>
        </pc:picChg>
        <pc:picChg chg="mod">
          <ac:chgData name="강태웅" userId="6d5b6656-814d-4af2-8c8d-acedc34dd330" providerId="ADAL" clId="{81DE4A96-CFF0-408C-8037-D3CC53F3E090}" dt="2023-01-16T02:29:08.376" v="579" actId="1076"/>
          <ac:picMkLst>
            <pc:docMk/>
            <pc:sldMk cId="3088247543" sldId="476"/>
            <ac:picMk id="18" creationId="{EA52C6A1-E93B-F9C5-F66A-1D00ECD0E16F}"/>
          </ac:picMkLst>
        </pc:picChg>
        <pc:picChg chg="del">
          <ac:chgData name="강태웅" userId="6d5b6656-814d-4af2-8c8d-acedc34dd330" providerId="ADAL" clId="{81DE4A96-CFF0-408C-8037-D3CC53F3E090}" dt="2023-01-16T02:29:12.697" v="581" actId="478"/>
          <ac:picMkLst>
            <pc:docMk/>
            <pc:sldMk cId="3088247543" sldId="476"/>
            <ac:picMk id="20" creationId="{5677BB01-BAEA-63B5-C0AE-4D09ECE765ED}"/>
          </ac:picMkLst>
        </pc:picChg>
        <pc:picChg chg="add mod">
          <ac:chgData name="강태웅" userId="6d5b6656-814d-4af2-8c8d-acedc34dd330" providerId="ADAL" clId="{81DE4A96-CFF0-408C-8037-D3CC53F3E090}" dt="2023-01-16T02:36:06.991" v="947" actId="1076"/>
          <ac:picMkLst>
            <pc:docMk/>
            <pc:sldMk cId="3088247543" sldId="476"/>
            <ac:picMk id="21" creationId="{A3878AD2-3DE6-DB9A-9EFB-477B2CCC8CE9}"/>
          </ac:picMkLst>
        </pc:picChg>
        <pc:picChg chg="add mod">
          <ac:chgData name="강태웅" userId="6d5b6656-814d-4af2-8c8d-acedc34dd330" providerId="ADAL" clId="{81DE4A96-CFF0-408C-8037-D3CC53F3E090}" dt="2023-01-16T02:36:00.119" v="946" actId="1076"/>
          <ac:picMkLst>
            <pc:docMk/>
            <pc:sldMk cId="3088247543" sldId="476"/>
            <ac:picMk id="23" creationId="{E89E3002-732C-265C-ADAF-3CE60B5B5787}"/>
          </ac:picMkLst>
        </pc:picChg>
        <pc:picChg chg="add mod">
          <ac:chgData name="강태웅" userId="6d5b6656-814d-4af2-8c8d-acedc34dd330" providerId="ADAL" clId="{81DE4A96-CFF0-408C-8037-D3CC53F3E090}" dt="2023-01-16T02:36:00.119" v="946" actId="1076"/>
          <ac:picMkLst>
            <pc:docMk/>
            <pc:sldMk cId="3088247543" sldId="476"/>
            <ac:picMk id="26" creationId="{5C87DEF5-5765-7296-E860-B22359B3E8C1}"/>
          </ac:picMkLst>
        </pc:picChg>
        <pc:picChg chg="add mod">
          <ac:chgData name="강태웅" userId="6d5b6656-814d-4af2-8c8d-acedc34dd330" providerId="ADAL" clId="{81DE4A96-CFF0-408C-8037-D3CC53F3E090}" dt="2023-01-16T02:36:00.119" v="946" actId="1076"/>
          <ac:picMkLst>
            <pc:docMk/>
            <pc:sldMk cId="3088247543" sldId="476"/>
            <ac:picMk id="28" creationId="{45D2BCFA-A725-EC41-70BE-33F8AA8E152F}"/>
          </ac:picMkLst>
        </pc:picChg>
        <pc:picChg chg="add mod">
          <ac:chgData name="강태웅" userId="6d5b6656-814d-4af2-8c8d-acedc34dd330" providerId="ADAL" clId="{81DE4A96-CFF0-408C-8037-D3CC53F3E090}" dt="2023-01-16T05:40:47.229" v="4690" actId="1076"/>
          <ac:picMkLst>
            <pc:docMk/>
            <pc:sldMk cId="3088247543" sldId="476"/>
            <ac:picMk id="32" creationId="{C27D8C00-30CF-1F19-B13B-72DC007C6B96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7T06:20:39.925" v="6254" actId="1076"/>
        <pc:sldMkLst>
          <pc:docMk/>
          <pc:sldMk cId="4199924107" sldId="477"/>
        </pc:sldMkLst>
        <pc:spChg chg="mod">
          <ac:chgData name="강태웅" userId="6d5b6656-814d-4af2-8c8d-acedc34dd330" providerId="ADAL" clId="{81DE4A96-CFF0-408C-8037-D3CC53F3E090}" dt="2023-01-16T02:37:05.715" v="955" actId="6549"/>
          <ac:spMkLst>
            <pc:docMk/>
            <pc:sldMk cId="4199924107" sldId="477"/>
            <ac:spMk id="3" creationId="{5ABB1508-53A6-055E-E773-83B7B4AADB8B}"/>
          </ac:spMkLst>
        </pc:spChg>
        <pc:spChg chg="add mod">
          <ac:chgData name="강태웅" userId="6d5b6656-814d-4af2-8c8d-acedc34dd330" providerId="ADAL" clId="{81DE4A96-CFF0-408C-8037-D3CC53F3E090}" dt="2023-01-17T02:44:51.190" v="6129" actId="1076"/>
          <ac:spMkLst>
            <pc:docMk/>
            <pc:sldMk cId="4199924107" sldId="477"/>
            <ac:spMk id="5" creationId="{A0ECE992-182B-C8AD-02D0-F4D77143ECAD}"/>
          </ac:spMkLst>
        </pc:spChg>
        <pc:spChg chg="del">
          <ac:chgData name="강태웅" userId="6d5b6656-814d-4af2-8c8d-acedc34dd330" providerId="ADAL" clId="{81DE4A96-CFF0-408C-8037-D3CC53F3E090}" dt="2023-01-16T02:37:11.456" v="956" actId="478"/>
          <ac:spMkLst>
            <pc:docMk/>
            <pc:sldMk cId="4199924107" sldId="477"/>
            <ac:spMk id="6" creationId="{279A8FF8-82AA-4733-D69A-2CEBDD4B7592}"/>
          </ac:spMkLst>
        </pc:spChg>
        <pc:spChg chg="add mod">
          <ac:chgData name="강태웅" userId="6d5b6656-814d-4af2-8c8d-acedc34dd330" providerId="ADAL" clId="{81DE4A96-CFF0-408C-8037-D3CC53F3E090}" dt="2023-01-17T06:20:39.925" v="6254" actId="1076"/>
          <ac:spMkLst>
            <pc:docMk/>
            <pc:sldMk cId="4199924107" sldId="477"/>
            <ac:spMk id="6" creationId="{62A9DED4-513E-20FB-C7ED-9509EFD494CF}"/>
          </ac:spMkLst>
        </pc:spChg>
        <pc:spChg chg="add mod">
          <ac:chgData name="강태웅" userId="6d5b6656-814d-4af2-8c8d-acedc34dd330" providerId="ADAL" clId="{81DE4A96-CFF0-408C-8037-D3CC53F3E090}" dt="2023-01-17T02:45:00.918" v="6132" actId="1076"/>
          <ac:spMkLst>
            <pc:docMk/>
            <pc:sldMk cId="4199924107" sldId="477"/>
            <ac:spMk id="9" creationId="{710716D4-99D4-B610-DFE3-7FA78B8456C0}"/>
          </ac:spMkLst>
        </pc:spChg>
        <pc:spChg chg="add del mod">
          <ac:chgData name="강태웅" userId="6d5b6656-814d-4af2-8c8d-acedc34dd330" providerId="ADAL" clId="{81DE4A96-CFF0-408C-8037-D3CC53F3E090}" dt="2023-01-17T02:44:05.321" v="6114" actId="21"/>
          <ac:spMkLst>
            <pc:docMk/>
            <pc:sldMk cId="4199924107" sldId="477"/>
            <ac:spMk id="19" creationId="{EAE26CEE-AC71-F6B1-8A55-7B8DAE8AAFDA}"/>
          </ac:spMkLst>
        </pc:spChg>
        <pc:picChg chg="del">
          <ac:chgData name="강태웅" userId="6d5b6656-814d-4af2-8c8d-acedc34dd330" providerId="ADAL" clId="{81DE4A96-CFF0-408C-8037-D3CC53F3E090}" dt="2023-01-16T02:37:11.456" v="956" actId="478"/>
          <ac:picMkLst>
            <pc:docMk/>
            <pc:sldMk cId="4199924107" sldId="477"/>
            <ac:picMk id="7" creationId="{D7531B26-8BAB-658F-70DD-41942524ACF6}"/>
          </ac:picMkLst>
        </pc:picChg>
        <pc:picChg chg="add mod">
          <ac:chgData name="강태웅" userId="6d5b6656-814d-4af2-8c8d-acedc34dd330" providerId="ADAL" clId="{81DE4A96-CFF0-408C-8037-D3CC53F3E090}" dt="2023-01-17T02:45:02.671" v="6133" actId="1076"/>
          <ac:picMkLst>
            <pc:docMk/>
            <pc:sldMk cId="4199924107" sldId="477"/>
            <ac:picMk id="8" creationId="{C351A41E-DAA4-0849-A9F3-B326E0E273B4}"/>
          </ac:picMkLst>
        </pc:picChg>
        <pc:picChg chg="del">
          <ac:chgData name="강태웅" userId="6d5b6656-814d-4af2-8c8d-acedc34dd330" providerId="ADAL" clId="{81DE4A96-CFF0-408C-8037-D3CC53F3E090}" dt="2023-01-16T02:37:11.456" v="956" actId="478"/>
          <ac:picMkLst>
            <pc:docMk/>
            <pc:sldMk cId="4199924107" sldId="477"/>
            <ac:picMk id="10" creationId="{2D34D4C5-A8A1-860D-D05E-B8D1E2137AB8}"/>
          </ac:picMkLst>
        </pc:picChg>
        <pc:picChg chg="del">
          <ac:chgData name="강태웅" userId="6d5b6656-814d-4af2-8c8d-acedc34dd330" providerId="ADAL" clId="{81DE4A96-CFF0-408C-8037-D3CC53F3E090}" dt="2023-01-16T02:37:11.456" v="956" actId="478"/>
          <ac:picMkLst>
            <pc:docMk/>
            <pc:sldMk cId="4199924107" sldId="477"/>
            <ac:picMk id="12" creationId="{FAC64802-49AE-99A7-556A-76EB519E2C28}"/>
          </ac:picMkLst>
        </pc:picChg>
        <pc:picChg chg="add mod">
          <ac:chgData name="강태웅" userId="6d5b6656-814d-4af2-8c8d-acedc34dd330" providerId="ADAL" clId="{81DE4A96-CFF0-408C-8037-D3CC53F3E090}" dt="2023-01-17T02:45:03.398" v="6134" actId="1076"/>
          <ac:picMkLst>
            <pc:docMk/>
            <pc:sldMk cId="4199924107" sldId="477"/>
            <ac:picMk id="13" creationId="{26A8BE14-A8FB-1930-1173-17DFA555815F}"/>
          </ac:picMkLst>
        </pc:picChg>
        <pc:picChg chg="del">
          <ac:chgData name="강태웅" userId="6d5b6656-814d-4af2-8c8d-acedc34dd330" providerId="ADAL" clId="{81DE4A96-CFF0-408C-8037-D3CC53F3E090}" dt="2023-01-16T02:37:11.456" v="956" actId="478"/>
          <ac:picMkLst>
            <pc:docMk/>
            <pc:sldMk cId="4199924107" sldId="477"/>
            <ac:picMk id="14" creationId="{2404FDFF-7CF2-CE20-7568-C4AEB754158C}"/>
          </ac:picMkLst>
        </pc:picChg>
        <pc:picChg chg="del">
          <ac:chgData name="강태웅" userId="6d5b6656-814d-4af2-8c8d-acedc34dd330" providerId="ADAL" clId="{81DE4A96-CFF0-408C-8037-D3CC53F3E090}" dt="2023-01-16T02:37:11.456" v="956" actId="478"/>
          <ac:picMkLst>
            <pc:docMk/>
            <pc:sldMk cId="4199924107" sldId="477"/>
            <ac:picMk id="16" creationId="{CD9A0F7F-7F81-408A-F01C-D5495DB8C033}"/>
          </ac:picMkLst>
        </pc:picChg>
        <pc:picChg chg="add del mod">
          <ac:chgData name="강태웅" userId="6d5b6656-814d-4af2-8c8d-acedc34dd330" providerId="ADAL" clId="{81DE4A96-CFF0-408C-8037-D3CC53F3E090}" dt="2023-01-17T02:44:05.321" v="6114" actId="21"/>
          <ac:picMkLst>
            <pc:docMk/>
            <pc:sldMk cId="4199924107" sldId="477"/>
            <ac:picMk id="17" creationId="{A49EE448-D1E0-396F-8F81-E6167619AEF1}"/>
          </ac:picMkLst>
        </pc:picChg>
        <pc:picChg chg="del">
          <ac:chgData name="강태웅" userId="6d5b6656-814d-4af2-8c8d-acedc34dd330" providerId="ADAL" clId="{81DE4A96-CFF0-408C-8037-D3CC53F3E090}" dt="2023-01-16T02:37:11.456" v="956" actId="478"/>
          <ac:picMkLst>
            <pc:docMk/>
            <pc:sldMk cId="4199924107" sldId="477"/>
            <ac:picMk id="18" creationId="{EA52C6A1-E93B-F9C5-F66A-1D00ECD0E16F}"/>
          </ac:picMkLst>
        </pc:picChg>
        <pc:picChg chg="del">
          <ac:chgData name="강태웅" userId="6d5b6656-814d-4af2-8c8d-acedc34dd330" providerId="ADAL" clId="{81DE4A96-CFF0-408C-8037-D3CC53F3E090}" dt="2023-01-16T02:37:11.456" v="956" actId="478"/>
          <ac:picMkLst>
            <pc:docMk/>
            <pc:sldMk cId="4199924107" sldId="477"/>
            <ac:picMk id="20" creationId="{5677BB01-BAEA-63B5-C0AE-4D09ECE765ED}"/>
          </ac:picMkLst>
        </pc:picChg>
        <pc:picChg chg="add mod">
          <ac:chgData name="강태웅" userId="6d5b6656-814d-4af2-8c8d-acedc34dd330" providerId="ADAL" clId="{81DE4A96-CFF0-408C-8037-D3CC53F3E090}" dt="2023-01-17T02:45:05.662" v="6136" actId="1076"/>
          <ac:picMkLst>
            <pc:docMk/>
            <pc:sldMk cId="4199924107" sldId="477"/>
            <ac:picMk id="22" creationId="{DA0108B7-BB21-DEB5-A882-81D6CD9CBF5A}"/>
          </ac:picMkLst>
        </pc:picChg>
        <pc:picChg chg="add del mod">
          <ac:chgData name="강태웅" userId="6d5b6656-814d-4af2-8c8d-acedc34dd330" providerId="ADAL" clId="{81DE4A96-CFF0-408C-8037-D3CC53F3E090}" dt="2023-01-17T02:44:05.321" v="6114" actId="21"/>
          <ac:picMkLst>
            <pc:docMk/>
            <pc:sldMk cId="4199924107" sldId="477"/>
            <ac:picMk id="24" creationId="{5BED21F8-FBD9-35CD-0643-DC2B5C238EC1}"/>
          </ac:picMkLst>
        </pc:picChg>
        <pc:picChg chg="add del mod">
          <ac:chgData name="강태웅" userId="6d5b6656-814d-4af2-8c8d-acedc34dd330" providerId="ADAL" clId="{81DE4A96-CFF0-408C-8037-D3CC53F3E090}" dt="2023-01-17T02:44:05.321" v="6114" actId="21"/>
          <ac:picMkLst>
            <pc:docMk/>
            <pc:sldMk cId="4199924107" sldId="477"/>
            <ac:picMk id="26" creationId="{96D7B445-E2C8-29C1-D957-55B3BEC317FB}"/>
          </ac:picMkLst>
        </pc:picChg>
        <pc:picChg chg="add del mod">
          <ac:chgData name="강태웅" userId="6d5b6656-814d-4af2-8c8d-acedc34dd330" providerId="ADAL" clId="{81DE4A96-CFF0-408C-8037-D3CC53F3E090}" dt="2023-01-17T02:44:05.321" v="6114" actId="21"/>
          <ac:picMkLst>
            <pc:docMk/>
            <pc:sldMk cId="4199924107" sldId="477"/>
            <ac:picMk id="28" creationId="{33D942EA-F38E-67B7-7316-5461CCFB4418}"/>
          </ac:picMkLst>
        </pc:picChg>
      </pc:sldChg>
      <pc:sldChg chg="modSp add del mod">
        <pc:chgData name="강태웅" userId="6d5b6656-814d-4af2-8c8d-acedc34dd330" providerId="ADAL" clId="{81DE4A96-CFF0-408C-8037-D3CC53F3E090}" dt="2023-01-16T07:52:26.932" v="5737" actId="47"/>
        <pc:sldMkLst>
          <pc:docMk/>
          <pc:sldMk cId="876086408" sldId="478"/>
        </pc:sldMkLst>
        <pc:spChg chg="mod">
          <ac:chgData name="강태웅" userId="6d5b6656-814d-4af2-8c8d-acedc34dd330" providerId="ADAL" clId="{81DE4A96-CFF0-408C-8037-D3CC53F3E090}" dt="2023-01-16T02:37:20.866" v="960" actId="20577"/>
          <ac:spMkLst>
            <pc:docMk/>
            <pc:sldMk cId="876086408" sldId="478"/>
            <ac:spMk id="3" creationId="{5ABB1508-53A6-055E-E773-83B7B4AADB8B}"/>
          </ac:spMkLst>
        </pc:spChg>
      </pc:sldChg>
      <pc:sldChg chg="add del">
        <pc:chgData name="강태웅" userId="6d5b6656-814d-4af2-8c8d-acedc34dd330" providerId="ADAL" clId="{81DE4A96-CFF0-408C-8037-D3CC53F3E090}" dt="2023-01-16T02:40:27.879" v="963" actId="47"/>
        <pc:sldMkLst>
          <pc:docMk/>
          <pc:sldMk cId="2299328669" sldId="479"/>
        </pc:sldMkLst>
      </pc:sldChg>
      <pc:sldChg chg="addSp delSp modSp add mod">
        <pc:chgData name="강태웅" userId="6d5b6656-814d-4af2-8c8d-acedc34dd330" providerId="ADAL" clId="{81DE4A96-CFF0-408C-8037-D3CC53F3E090}" dt="2023-01-16T02:43:04.062" v="1132" actId="1076"/>
        <pc:sldMkLst>
          <pc:docMk/>
          <pc:sldMk cId="828957449" sldId="480"/>
        </pc:sldMkLst>
        <pc:spChg chg="mod">
          <ac:chgData name="강태웅" userId="6d5b6656-814d-4af2-8c8d-acedc34dd330" providerId="ADAL" clId="{81DE4A96-CFF0-408C-8037-D3CC53F3E090}" dt="2023-01-16T02:40:42.106" v="996" actId="20577"/>
          <ac:spMkLst>
            <pc:docMk/>
            <pc:sldMk cId="828957449" sldId="480"/>
            <ac:spMk id="3" creationId="{5ABB1508-53A6-055E-E773-83B7B4AADB8B}"/>
          </ac:spMkLst>
        </pc:spChg>
        <pc:spChg chg="del">
          <ac:chgData name="강태웅" userId="6d5b6656-814d-4af2-8c8d-acedc34dd330" providerId="ADAL" clId="{81DE4A96-CFF0-408C-8037-D3CC53F3E090}" dt="2023-01-16T02:40:47.998" v="998" actId="478"/>
          <ac:spMkLst>
            <pc:docMk/>
            <pc:sldMk cId="828957449" sldId="480"/>
            <ac:spMk id="5" creationId="{59023A5F-3A5A-3A43-7AC4-4E3B0DE3FB56}"/>
          </ac:spMkLst>
        </pc:spChg>
        <pc:spChg chg="mod">
          <ac:chgData name="강태웅" userId="6d5b6656-814d-4af2-8c8d-acedc34dd330" providerId="ADAL" clId="{81DE4A96-CFF0-408C-8037-D3CC53F3E090}" dt="2023-01-16T02:41:02.680" v="1016" actId="20577"/>
          <ac:spMkLst>
            <pc:docMk/>
            <pc:sldMk cId="828957449" sldId="480"/>
            <ac:spMk id="6" creationId="{279A8FF8-82AA-4733-D69A-2CEBDD4B7592}"/>
          </ac:spMkLst>
        </pc:spChg>
        <pc:spChg chg="add mod">
          <ac:chgData name="강태웅" userId="6d5b6656-814d-4af2-8c8d-acedc34dd330" providerId="ADAL" clId="{81DE4A96-CFF0-408C-8037-D3CC53F3E090}" dt="2023-01-16T02:43:04.062" v="1132" actId="1076"/>
          <ac:spMkLst>
            <pc:docMk/>
            <pc:sldMk cId="828957449" sldId="480"/>
            <ac:spMk id="22" creationId="{7B9204BF-AFEA-071F-A599-209E7D5193E0}"/>
          </ac:spMkLst>
        </pc:spChg>
        <pc:spChg chg="del">
          <ac:chgData name="강태웅" userId="6d5b6656-814d-4af2-8c8d-acedc34dd330" providerId="ADAL" clId="{81DE4A96-CFF0-408C-8037-D3CC53F3E090}" dt="2023-01-16T02:40:47.998" v="998" actId="478"/>
          <ac:spMkLst>
            <pc:docMk/>
            <pc:sldMk cId="828957449" sldId="480"/>
            <ac:spMk id="24" creationId="{D39A7D3E-F97D-2119-863B-B3B37DA7EF5F}"/>
          </ac:spMkLst>
        </pc:spChg>
        <pc:spChg chg="del">
          <ac:chgData name="강태웅" userId="6d5b6656-814d-4af2-8c8d-acedc34dd330" providerId="ADAL" clId="{81DE4A96-CFF0-408C-8037-D3CC53F3E090}" dt="2023-01-16T02:40:46.083" v="997" actId="478"/>
          <ac:spMkLst>
            <pc:docMk/>
            <pc:sldMk cId="828957449" sldId="480"/>
            <ac:spMk id="29" creationId="{B860B049-5EA9-8AD5-1F6A-0E378931DA24}"/>
          </ac:spMkLst>
        </pc:spChg>
        <pc:spChg chg="del">
          <ac:chgData name="강태웅" userId="6d5b6656-814d-4af2-8c8d-acedc34dd330" providerId="ADAL" clId="{81DE4A96-CFF0-408C-8037-D3CC53F3E090}" dt="2023-01-16T02:40:46.083" v="997" actId="478"/>
          <ac:spMkLst>
            <pc:docMk/>
            <pc:sldMk cId="828957449" sldId="480"/>
            <ac:spMk id="30" creationId="{8C5136D2-5FED-1278-B56C-3F0DA157518E}"/>
          </ac:spMkLst>
        </pc:spChg>
        <pc:picChg chg="add mod">
          <ac:chgData name="강태웅" userId="6d5b6656-814d-4af2-8c8d-acedc34dd330" providerId="ADAL" clId="{81DE4A96-CFF0-408C-8037-D3CC53F3E090}" dt="2023-01-16T02:41:07.286" v="1018" actId="1076"/>
          <ac:picMkLst>
            <pc:docMk/>
            <pc:sldMk cId="828957449" sldId="480"/>
            <ac:picMk id="8" creationId="{DD714594-2293-4D61-7ADE-38ED762D8B94}"/>
          </ac:picMkLst>
        </pc:picChg>
        <pc:picChg chg="del">
          <ac:chgData name="강태웅" userId="6d5b6656-814d-4af2-8c8d-acedc34dd330" providerId="ADAL" clId="{81DE4A96-CFF0-408C-8037-D3CC53F3E090}" dt="2023-01-16T02:40:46.083" v="997" actId="478"/>
          <ac:picMkLst>
            <pc:docMk/>
            <pc:sldMk cId="828957449" sldId="480"/>
            <ac:picMk id="9" creationId="{BBE88089-BE36-94E4-4FCC-0760C3683A0D}"/>
          </ac:picMkLst>
        </pc:picChg>
        <pc:picChg chg="add del mod">
          <ac:chgData name="강태웅" userId="6d5b6656-814d-4af2-8c8d-acedc34dd330" providerId="ADAL" clId="{81DE4A96-CFF0-408C-8037-D3CC53F3E090}" dt="2023-01-16T02:41:46.931" v="1025" actId="478"/>
          <ac:picMkLst>
            <pc:docMk/>
            <pc:sldMk cId="828957449" sldId="480"/>
            <ac:picMk id="11" creationId="{5D1C6DEC-CA53-9121-1BDE-17DADCA4E2A9}"/>
          </ac:picMkLst>
        </pc:picChg>
        <pc:picChg chg="del">
          <ac:chgData name="강태웅" userId="6d5b6656-814d-4af2-8c8d-acedc34dd330" providerId="ADAL" clId="{81DE4A96-CFF0-408C-8037-D3CC53F3E090}" dt="2023-01-16T02:40:46.083" v="997" actId="478"/>
          <ac:picMkLst>
            <pc:docMk/>
            <pc:sldMk cId="828957449" sldId="480"/>
            <ac:picMk id="13" creationId="{43CF7C71-3DDE-2733-F71E-CBA0832ACA24}"/>
          </ac:picMkLst>
        </pc:picChg>
        <pc:picChg chg="add mod">
          <ac:chgData name="강태웅" userId="6d5b6656-814d-4af2-8c8d-acedc34dd330" providerId="ADAL" clId="{81DE4A96-CFF0-408C-8037-D3CC53F3E090}" dt="2023-01-16T02:43:04.062" v="1132" actId="1076"/>
          <ac:picMkLst>
            <pc:docMk/>
            <pc:sldMk cId="828957449" sldId="480"/>
            <ac:picMk id="14" creationId="{790CC117-4DB7-C19F-1330-B8C5F1DC51D8}"/>
          </ac:picMkLst>
        </pc:picChg>
        <pc:picChg chg="add mod">
          <ac:chgData name="강태웅" userId="6d5b6656-814d-4af2-8c8d-acedc34dd330" providerId="ADAL" clId="{81DE4A96-CFF0-408C-8037-D3CC53F3E090}" dt="2023-01-16T02:43:04.062" v="1132" actId="1076"/>
          <ac:picMkLst>
            <pc:docMk/>
            <pc:sldMk cId="828957449" sldId="480"/>
            <ac:picMk id="16" creationId="{B00C11B3-B9ED-BEBF-4FD3-FEF5AC58A750}"/>
          </ac:picMkLst>
        </pc:picChg>
        <pc:picChg chg="del">
          <ac:chgData name="강태웅" userId="6d5b6656-814d-4af2-8c8d-acedc34dd330" providerId="ADAL" clId="{81DE4A96-CFF0-408C-8037-D3CC53F3E090}" dt="2023-01-16T02:40:46.083" v="997" actId="478"/>
          <ac:picMkLst>
            <pc:docMk/>
            <pc:sldMk cId="828957449" sldId="480"/>
            <ac:picMk id="17" creationId="{85937BD8-094A-A6A1-92B7-227C33A2DE3E}"/>
          </ac:picMkLst>
        </pc:picChg>
        <pc:picChg chg="del">
          <ac:chgData name="강태웅" userId="6d5b6656-814d-4af2-8c8d-acedc34dd330" providerId="ADAL" clId="{81DE4A96-CFF0-408C-8037-D3CC53F3E090}" dt="2023-01-16T02:40:50.878" v="999" actId="478"/>
          <ac:picMkLst>
            <pc:docMk/>
            <pc:sldMk cId="828957449" sldId="480"/>
            <ac:picMk id="18" creationId="{EA52C6A1-E93B-F9C5-F66A-1D00ECD0E16F}"/>
          </ac:picMkLst>
        </pc:picChg>
        <pc:picChg chg="add mod">
          <ac:chgData name="강태웅" userId="6d5b6656-814d-4af2-8c8d-acedc34dd330" providerId="ADAL" clId="{81DE4A96-CFF0-408C-8037-D3CC53F3E090}" dt="2023-01-16T02:43:04.062" v="1132" actId="1076"/>
          <ac:picMkLst>
            <pc:docMk/>
            <pc:sldMk cId="828957449" sldId="480"/>
            <ac:picMk id="20" creationId="{8ABE9A09-5790-B788-7C65-3CE5533DC25F}"/>
          </ac:picMkLst>
        </pc:picChg>
        <pc:picChg chg="del">
          <ac:chgData name="강태웅" userId="6d5b6656-814d-4af2-8c8d-acedc34dd330" providerId="ADAL" clId="{81DE4A96-CFF0-408C-8037-D3CC53F3E090}" dt="2023-01-16T02:40:46.083" v="997" actId="478"/>
          <ac:picMkLst>
            <pc:docMk/>
            <pc:sldMk cId="828957449" sldId="480"/>
            <ac:picMk id="21" creationId="{A3878AD2-3DE6-DB9A-9EFB-477B2CCC8CE9}"/>
          </ac:picMkLst>
        </pc:picChg>
        <pc:picChg chg="del">
          <ac:chgData name="강태웅" userId="6d5b6656-814d-4af2-8c8d-acedc34dd330" providerId="ADAL" clId="{81DE4A96-CFF0-408C-8037-D3CC53F3E090}" dt="2023-01-16T02:40:46.083" v="997" actId="478"/>
          <ac:picMkLst>
            <pc:docMk/>
            <pc:sldMk cId="828957449" sldId="480"/>
            <ac:picMk id="23" creationId="{E89E3002-732C-265C-ADAF-3CE60B5B5787}"/>
          </ac:picMkLst>
        </pc:picChg>
        <pc:picChg chg="del">
          <ac:chgData name="강태웅" userId="6d5b6656-814d-4af2-8c8d-acedc34dd330" providerId="ADAL" clId="{81DE4A96-CFF0-408C-8037-D3CC53F3E090}" dt="2023-01-16T02:40:46.083" v="997" actId="478"/>
          <ac:picMkLst>
            <pc:docMk/>
            <pc:sldMk cId="828957449" sldId="480"/>
            <ac:picMk id="26" creationId="{5C87DEF5-5765-7296-E860-B22359B3E8C1}"/>
          </ac:picMkLst>
        </pc:picChg>
        <pc:picChg chg="add mod">
          <ac:chgData name="강태웅" userId="6d5b6656-814d-4af2-8c8d-acedc34dd330" providerId="ADAL" clId="{81DE4A96-CFF0-408C-8037-D3CC53F3E090}" dt="2023-01-16T02:43:04.062" v="1132" actId="1076"/>
          <ac:picMkLst>
            <pc:docMk/>
            <pc:sldMk cId="828957449" sldId="480"/>
            <ac:picMk id="27" creationId="{0AE297F2-99A5-BC8B-DF19-FD497B4EC3F5}"/>
          </ac:picMkLst>
        </pc:picChg>
        <pc:picChg chg="del">
          <ac:chgData name="강태웅" userId="6d5b6656-814d-4af2-8c8d-acedc34dd330" providerId="ADAL" clId="{81DE4A96-CFF0-408C-8037-D3CC53F3E090}" dt="2023-01-16T02:40:46.083" v="997" actId="478"/>
          <ac:picMkLst>
            <pc:docMk/>
            <pc:sldMk cId="828957449" sldId="480"/>
            <ac:picMk id="28" creationId="{45D2BCFA-A725-EC41-70BE-33F8AA8E152F}"/>
          </ac:picMkLst>
        </pc:picChg>
      </pc:sldChg>
      <pc:sldChg chg="addSp modSp add mod">
        <pc:chgData name="강태웅" userId="6d5b6656-814d-4af2-8c8d-acedc34dd330" providerId="ADAL" clId="{81DE4A96-CFF0-408C-8037-D3CC53F3E090}" dt="2023-01-17T03:17:47.850" v="6195" actId="1076"/>
        <pc:sldMkLst>
          <pc:docMk/>
          <pc:sldMk cId="2705971963" sldId="481"/>
        </pc:sldMkLst>
        <pc:spChg chg="mod">
          <ac:chgData name="강태웅" userId="6d5b6656-814d-4af2-8c8d-acedc34dd330" providerId="ADAL" clId="{81DE4A96-CFF0-408C-8037-D3CC53F3E090}" dt="2023-01-16T02:59:26.628" v="1256" actId="20577"/>
          <ac:spMkLst>
            <pc:docMk/>
            <pc:sldMk cId="2705971963" sldId="481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3:02:41.739" v="1450" actId="1076"/>
          <ac:spMkLst>
            <pc:docMk/>
            <pc:sldMk cId="2705971963" sldId="481"/>
            <ac:spMk id="6" creationId="{279A8FF8-82AA-4733-D69A-2CEBDD4B7592}"/>
          </ac:spMkLst>
        </pc:spChg>
        <pc:spChg chg="add mod">
          <ac:chgData name="강태웅" userId="6d5b6656-814d-4af2-8c8d-acedc34dd330" providerId="ADAL" clId="{81DE4A96-CFF0-408C-8037-D3CC53F3E090}" dt="2023-01-16T08:00:12.972" v="5740" actId="14100"/>
          <ac:spMkLst>
            <pc:docMk/>
            <pc:sldMk cId="2705971963" sldId="481"/>
            <ac:spMk id="11" creationId="{D6C801D1-6FBF-CDDC-A441-83C23A3182F1}"/>
          </ac:spMkLst>
        </pc:spChg>
        <pc:picChg chg="add mod">
          <ac:chgData name="강태웅" userId="6d5b6656-814d-4af2-8c8d-acedc34dd330" providerId="ADAL" clId="{81DE4A96-CFF0-408C-8037-D3CC53F3E090}" dt="2023-01-16T03:03:03.842" v="1456" actId="1076"/>
          <ac:picMkLst>
            <pc:docMk/>
            <pc:sldMk cId="2705971963" sldId="481"/>
            <ac:picMk id="7" creationId="{AF7D5D94-767D-3461-0E12-0A3D08E03F48}"/>
          </ac:picMkLst>
        </pc:picChg>
        <pc:picChg chg="mod">
          <ac:chgData name="강태웅" userId="6d5b6656-814d-4af2-8c8d-acedc34dd330" providerId="ADAL" clId="{81DE4A96-CFF0-408C-8037-D3CC53F3E090}" dt="2023-01-16T03:03:31.935" v="1463" actId="1076"/>
          <ac:picMkLst>
            <pc:docMk/>
            <pc:sldMk cId="2705971963" sldId="481"/>
            <ac:picMk id="8" creationId="{29B3F6B1-5107-8451-4DB9-2561BB9343F9}"/>
          </ac:picMkLst>
        </pc:picChg>
        <pc:picChg chg="add mod">
          <ac:chgData name="강태웅" userId="6d5b6656-814d-4af2-8c8d-acedc34dd330" providerId="ADAL" clId="{81DE4A96-CFF0-408C-8037-D3CC53F3E090}" dt="2023-01-17T03:17:47.850" v="6195" actId="1076"/>
          <ac:picMkLst>
            <pc:docMk/>
            <pc:sldMk cId="2705971963" sldId="481"/>
            <ac:picMk id="9" creationId="{7D7BFF4C-8367-FF5C-3ACE-31F24ED5F336}"/>
          </ac:picMkLst>
        </pc:picChg>
        <pc:picChg chg="add mod">
          <ac:chgData name="강태웅" userId="6d5b6656-814d-4af2-8c8d-acedc34dd330" providerId="ADAL" clId="{81DE4A96-CFF0-408C-8037-D3CC53F3E090}" dt="2023-01-16T03:02:58.092" v="1455" actId="1076"/>
          <ac:picMkLst>
            <pc:docMk/>
            <pc:sldMk cId="2705971963" sldId="481"/>
            <ac:picMk id="10" creationId="{3FC27A6A-E46D-9D0D-5D73-C423D4E09C80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6T08:26:12.129" v="5753" actId="1076"/>
        <pc:sldMkLst>
          <pc:docMk/>
          <pc:sldMk cId="2344025365" sldId="482"/>
        </pc:sldMkLst>
        <pc:spChg chg="mod">
          <ac:chgData name="강태웅" userId="6d5b6656-814d-4af2-8c8d-acedc34dd330" providerId="ADAL" clId="{81DE4A96-CFF0-408C-8037-D3CC53F3E090}" dt="2023-01-16T08:26:08.655" v="5751" actId="1076"/>
          <ac:spMkLst>
            <pc:docMk/>
            <pc:sldMk cId="2344025365" sldId="482"/>
            <ac:spMk id="2" creationId="{522A41DC-9C42-2BD9-ED9F-0C8E6CE9BFB4}"/>
          </ac:spMkLst>
        </pc:spChg>
        <pc:spChg chg="mod">
          <ac:chgData name="강태웅" userId="6d5b6656-814d-4af2-8c8d-acedc34dd330" providerId="ADAL" clId="{81DE4A96-CFF0-408C-8037-D3CC53F3E090}" dt="2023-01-16T08:26:12.129" v="5753" actId="1076"/>
          <ac:spMkLst>
            <pc:docMk/>
            <pc:sldMk cId="2344025365" sldId="482"/>
            <ac:spMk id="6" creationId="{279A8FF8-82AA-4733-D69A-2CEBDD4B7592}"/>
          </ac:spMkLst>
        </pc:spChg>
        <pc:spChg chg="mod">
          <ac:chgData name="강태웅" userId="6d5b6656-814d-4af2-8c8d-acedc34dd330" providerId="ADAL" clId="{81DE4A96-CFF0-408C-8037-D3CC53F3E090}" dt="2023-01-16T08:00:19.260" v="5741" actId="14100"/>
          <ac:spMkLst>
            <pc:docMk/>
            <pc:sldMk cId="2344025365" sldId="482"/>
            <ac:spMk id="11" creationId="{D6C801D1-6FBF-CDDC-A441-83C23A3182F1}"/>
          </ac:spMkLst>
        </pc:spChg>
        <pc:picChg chg="del">
          <ac:chgData name="강태웅" userId="6d5b6656-814d-4af2-8c8d-acedc34dd330" providerId="ADAL" clId="{81DE4A96-CFF0-408C-8037-D3CC53F3E090}" dt="2023-01-16T03:12:28.870" v="1478" actId="478"/>
          <ac:picMkLst>
            <pc:docMk/>
            <pc:sldMk cId="2344025365" sldId="482"/>
            <ac:picMk id="7" creationId="{AF7D5D94-767D-3461-0E12-0A3D08E03F48}"/>
          </ac:picMkLst>
        </pc:picChg>
        <pc:picChg chg="add mod">
          <ac:chgData name="강태웅" userId="6d5b6656-814d-4af2-8c8d-acedc34dd330" providerId="ADAL" clId="{81DE4A96-CFF0-408C-8037-D3CC53F3E090}" dt="2023-01-16T03:14:36.153" v="1592" actId="1076"/>
          <ac:picMkLst>
            <pc:docMk/>
            <pc:sldMk cId="2344025365" sldId="482"/>
            <ac:picMk id="9" creationId="{1C87EDF4-F37A-0720-43FA-F3F909B3744B}"/>
          </ac:picMkLst>
        </pc:picChg>
        <pc:picChg chg="del">
          <ac:chgData name="강태웅" userId="6d5b6656-814d-4af2-8c8d-acedc34dd330" providerId="ADAL" clId="{81DE4A96-CFF0-408C-8037-D3CC53F3E090}" dt="2023-01-16T03:14:33.903" v="1591" actId="478"/>
          <ac:picMkLst>
            <pc:docMk/>
            <pc:sldMk cId="2344025365" sldId="482"/>
            <ac:picMk id="10" creationId="{3FC27A6A-E46D-9D0D-5D73-C423D4E09C80}"/>
          </ac:picMkLst>
        </pc:picChg>
        <pc:picChg chg="add del">
          <ac:chgData name="강태웅" userId="6d5b6656-814d-4af2-8c8d-acedc34dd330" providerId="ADAL" clId="{81DE4A96-CFF0-408C-8037-D3CC53F3E090}" dt="2023-01-16T03:16:19.666" v="1595" actId="478"/>
          <ac:picMkLst>
            <pc:docMk/>
            <pc:sldMk cId="2344025365" sldId="482"/>
            <ac:picMk id="13" creationId="{D6A9CDCF-406F-2B12-FE7C-3C5197C4B21C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7T06:36:09.731" v="6264" actId="1076"/>
        <pc:sldMkLst>
          <pc:docMk/>
          <pc:sldMk cId="3469794801" sldId="483"/>
        </pc:sldMkLst>
        <pc:spChg chg="mod">
          <ac:chgData name="강태웅" userId="6d5b6656-814d-4af2-8c8d-acedc34dd330" providerId="ADAL" clId="{81DE4A96-CFF0-408C-8037-D3CC53F3E090}" dt="2023-01-16T03:16:29.965" v="1611" actId="20577"/>
          <ac:spMkLst>
            <pc:docMk/>
            <pc:sldMk cId="3469794801" sldId="483"/>
            <ac:spMk id="3" creationId="{5ABB1508-53A6-055E-E773-83B7B4AADB8B}"/>
          </ac:spMkLst>
        </pc:spChg>
        <pc:spChg chg="add mod">
          <ac:chgData name="강태웅" userId="6d5b6656-814d-4af2-8c8d-acedc34dd330" providerId="ADAL" clId="{81DE4A96-CFF0-408C-8037-D3CC53F3E090}" dt="2023-01-16T08:36:54.359" v="5844" actId="1076"/>
          <ac:spMkLst>
            <pc:docMk/>
            <pc:sldMk cId="3469794801" sldId="483"/>
            <ac:spMk id="5" creationId="{4E299193-CD1E-CF19-E5EE-709130FBBDE8}"/>
          </ac:spMkLst>
        </pc:spChg>
        <pc:spChg chg="mod">
          <ac:chgData name="강태웅" userId="6d5b6656-814d-4af2-8c8d-acedc34dd330" providerId="ADAL" clId="{81DE4A96-CFF0-408C-8037-D3CC53F3E090}" dt="2023-01-17T03:19:18.113" v="6199" actId="1076"/>
          <ac:spMkLst>
            <pc:docMk/>
            <pc:sldMk cId="3469794801" sldId="483"/>
            <ac:spMk id="6" creationId="{279A8FF8-82AA-4733-D69A-2CEBDD4B7592}"/>
          </ac:spMkLst>
        </pc:spChg>
        <pc:spChg chg="del">
          <ac:chgData name="강태웅" userId="6d5b6656-814d-4af2-8c8d-acedc34dd330" providerId="ADAL" clId="{81DE4A96-CFF0-408C-8037-D3CC53F3E090}" dt="2023-01-16T03:16:23.654" v="1598" actId="478"/>
          <ac:spMkLst>
            <pc:docMk/>
            <pc:sldMk cId="3469794801" sldId="483"/>
            <ac:spMk id="11" creationId="{D6C801D1-6FBF-CDDC-A441-83C23A3182F1}"/>
          </ac:spMkLst>
        </pc:spChg>
        <pc:picChg chg="add mod">
          <ac:chgData name="강태웅" userId="6d5b6656-814d-4af2-8c8d-acedc34dd330" providerId="ADAL" clId="{81DE4A96-CFF0-408C-8037-D3CC53F3E090}" dt="2023-01-17T06:36:09.731" v="6264" actId="1076"/>
          <ac:picMkLst>
            <pc:docMk/>
            <pc:sldMk cId="3469794801" sldId="483"/>
            <ac:picMk id="7" creationId="{8159977C-403D-4145-471F-37C055052420}"/>
          </ac:picMkLst>
        </pc:picChg>
        <pc:picChg chg="del">
          <ac:chgData name="강태웅" userId="6d5b6656-814d-4af2-8c8d-acedc34dd330" providerId="ADAL" clId="{81DE4A96-CFF0-408C-8037-D3CC53F3E090}" dt="2023-01-16T03:16:21.551" v="1596" actId="478"/>
          <ac:picMkLst>
            <pc:docMk/>
            <pc:sldMk cId="3469794801" sldId="483"/>
            <ac:picMk id="8" creationId="{29B3F6B1-5107-8451-4DB9-2561BB9343F9}"/>
          </ac:picMkLst>
        </pc:picChg>
        <pc:picChg chg="del mod">
          <ac:chgData name="강태웅" userId="6d5b6656-814d-4af2-8c8d-acedc34dd330" providerId="ADAL" clId="{81DE4A96-CFF0-408C-8037-D3CC53F3E090}" dt="2023-01-16T03:20:13.303" v="1872" actId="478"/>
          <ac:picMkLst>
            <pc:docMk/>
            <pc:sldMk cId="3469794801" sldId="483"/>
            <ac:picMk id="9" creationId="{1C87EDF4-F37A-0720-43FA-F3F909B3744B}"/>
          </ac:picMkLst>
        </pc:picChg>
        <pc:picChg chg="add mod">
          <ac:chgData name="강태웅" userId="6d5b6656-814d-4af2-8c8d-acedc34dd330" providerId="ADAL" clId="{81DE4A96-CFF0-408C-8037-D3CC53F3E090}" dt="2023-01-17T03:07:55.459" v="6141" actId="1076"/>
          <ac:picMkLst>
            <pc:docMk/>
            <pc:sldMk cId="3469794801" sldId="483"/>
            <ac:picMk id="10" creationId="{13948692-F6D8-AB5A-B223-E5C81F2F5816}"/>
          </ac:picMkLst>
        </pc:picChg>
        <pc:picChg chg="del">
          <ac:chgData name="강태웅" userId="6d5b6656-814d-4af2-8c8d-acedc34dd330" providerId="ADAL" clId="{81DE4A96-CFF0-408C-8037-D3CC53F3E090}" dt="2023-01-16T03:16:22.057" v="1597" actId="478"/>
          <ac:picMkLst>
            <pc:docMk/>
            <pc:sldMk cId="3469794801" sldId="483"/>
            <ac:picMk id="13" creationId="{D6A9CDCF-406F-2B12-FE7C-3C5197C4B21C}"/>
          </ac:picMkLst>
        </pc:picChg>
        <pc:picChg chg="add mod">
          <ac:chgData name="강태웅" userId="6d5b6656-814d-4af2-8c8d-acedc34dd330" providerId="ADAL" clId="{81DE4A96-CFF0-408C-8037-D3CC53F3E090}" dt="2023-01-17T03:08:28.067" v="6191" actId="1076"/>
          <ac:picMkLst>
            <pc:docMk/>
            <pc:sldMk cId="3469794801" sldId="483"/>
            <ac:picMk id="14" creationId="{C154AAC7-983F-70D7-EA37-E6DA0B7C3596}"/>
          </ac:picMkLst>
        </pc:picChg>
        <pc:picChg chg="add mod">
          <ac:chgData name="강태웅" userId="6d5b6656-814d-4af2-8c8d-acedc34dd330" providerId="ADAL" clId="{81DE4A96-CFF0-408C-8037-D3CC53F3E090}" dt="2023-01-17T03:08:28.067" v="6191" actId="1076"/>
          <ac:picMkLst>
            <pc:docMk/>
            <pc:sldMk cId="3469794801" sldId="483"/>
            <ac:picMk id="16" creationId="{41EBF37D-5C86-5764-C822-E18AE372ACBA}"/>
          </ac:picMkLst>
        </pc:picChg>
        <pc:picChg chg="add mod">
          <ac:chgData name="강태웅" userId="6d5b6656-814d-4af2-8c8d-acedc34dd330" providerId="ADAL" clId="{81DE4A96-CFF0-408C-8037-D3CC53F3E090}" dt="2023-01-17T05:30:20.196" v="6203" actId="1076"/>
          <ac:picMkLst>
            <pc:docMk/>
            <pc:sldMk cId="3469794801" sldId="483"/>
            <ac:picMk id="18" creationId="{6FFB7D48-A02C-4D90-A6F2-F990E4B6B8EE}"/>
          </ac:picMkLst>
        </pc:picChg>
        <pc:picChg chg="add del">
          <ac:chgData name="강태웅" userId="6d5b6656-814d-4af2-8c8d-acedc34dd330" providerId="ADAL" clId="{81DE4A96-CFF0-408C-8037-D3CC53F3E090}" dt="2023-01-16T03:21:41.026" v="1890" actId="22"/>
          <ac:picMkLst>
            <pc:docMk/>
            <pc:sldMk cId="3469794801" sldId="483"/>
            <ac:picMk id="20" creationId="{94C6B4C1-23FF-9FAC-0070-92CA02027876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7T06:34:00.211" v="6256" actId="14100"/>
        <pc:sldMkLst>
          <pc:docMk/>
          <pc:sldMk cId="1048481828" sldId="484"/>
        </pc:sldMkLst>
        <pc:spChg chg="del">
          <ac:chgData name="강태웅" userId="6d5b6656-814d-4af2-8c8d-acedc34dd330" providerId="ADAL" clId="{81DE4A96-CFF0-408C-8037-D3CC53F3E090}" dt="2023-01-16T03:21:50.109" v="1892" actId="478"/>
          <ac:spMkLst>
            <pc:docMk/>
            <pc:sldMk cId="1048481828" sldId="484"/>
            <ac:spMk id="5" creationId="{4E299193-CD1E-CF19-E5EE-709130FBBDE8}"/>
          </ac:spMkLst>
        </pc:spChg>
        <pc:spChg chg="mod">
          <ac:chgData name="강태웅" userId="6d5b6656-814d-4af2-8c8d-acedc34dd330" providerId="ADAL" clId="{81DE4A96-CFF0-408C-8037-D3CC53F3E090}" dt="2023-01-17T06:34:00.211" v="6256" actId="14100"/>
          <ac:spMkLst>
            <pc:docMk/>
            <pc:sldMk cId="1048481828" sldId="484"/>
            <ac:spMk id="6" creationId="{279A8FF8-82AA-4733-D69A-2CEBDD4B7592}"/>
          </ac:spMkLst>
        </pc:spChg>
        <pc:picChg chg="add mod">
          <ac:chgData name="강태웅" userId="6d5b6656-814d-4af2-8c8d-acedc34dd330" providerId="ADAL" clId="{81DE4A96-CFF0-408C-8037-D3CC53F3E090}" dt="2023-01-16T03:28:02.072" v="2031" actId="1076"/>
          <ac:picMkLst>
            <pc:docMk/>
            <pc:sldMk cId="1048481828" sldId="484"/>
            <ac:picMk id="8" creationId="{9F292486-33DB-2630-33E8-0AA4B9409A62}"/>
          </ac:picMkLst>
        </pc:picChg>
        <pc:picChg chg="del">
          <ac:chgData name="강태웅" userId="6d5b6656-814d-4af2-8c8d-acedc34dd330" providerId="ADAL" clId="{81DE4A96-CFF0-408C-8037-D3CC53F3E090}" dt="2023-01-16T03:24:58.264" v="1963" actId="478"/>
          <ac:picMkLst>
            <pc:docMk/>
            <pc:sldMk cId="1048481828" sldId="484"/>
            <ac:picMk id="10" creationId="{13948692-F6D8-AB5A-B223-E5C81F2F5816}"/>
          </ac:picMkLst>
        </pc:picChg>
        <pc:picChg chg="add del mod">
          <ac:chgData name="강태웅" userId="6d5b6656-814d-4af2-8c8d-acedc34dd330" providerId="ADAL" clId="{81DE4A96-CFF0-408C-8037-D3CC53F3E090}" dt="2023-01-17T05:30:16.450" v="6200" actId="21"/>
          <ac:picMkLst>
            <pc:docMk/>
            <pc:sldMk cId="1048481828" sldId="484"/>
            <ac:picMk id="11" creationId="{29ECE131-6871-5159-4763-E39FF103AFF8}"/>
          </ac:picMkLst>
        </pc:picChg>
        <pc:picChg chg="add mod">
          <ac:chgData name="강태웅" userId="6d5b6656-814d-4af2-8c8d-acedc34dd330" providerId="ADAL" clId="{81DE4A96-CFF0-408C-8037-D3CC53F3E090}" dt="2023-01-16T03:27:56.288" v="2029" actId="1076"/>
          <ac:picMkLst>
            <pc:docMk/>
            <pc:sldMk cId="1048481828" sldId="484"/>
            <ac:picMk id="13" creationId="{03A04532-37D6-1719-18AB-8F8BAD39B38D}"/>
          </ac:picMkLst>
        </pc:picChg>
        <pc:picChg chg="del">
          <ac:chgData name="강태웅" userId="6d5b6656-814d-4af2-8c8d-acedc34dd330" providerId="ADAL" clId="{81DE4A96-CFF0-408C-8037-D3CC53F3E090}" dt="2023-01-16T03:24:59.121" v="1965" actId="478"/>
          <ac:picMkLst>
            <pc:docMk/>
            <pc:sldMk cId="1048481828" sldId="484"/>
            <ac:picMk id="14" creationId="{C154AAC7-983F-70D7-EA37-E6DA0B7C3596}"/>
          </ac:picMkLst>
        </pc:picChg>
        <pc:picChg chg="del">
          <ac:chgData name="강태웅" userId="6d5b6656-814d-4af2-8c8d-acedc34dd330" providerId="ADAL" clId="{81DE4A96-CFF0-408C-8037-D3CC53F3E090}" dt="2023-01-16T03:24:59.457" v="1966" actId="478"/>
          <ac:picMkLst>
            <pc:docMk/>
            <pc:sldMk cId="1048481828" sldId="484"/>
            <ac:picMk id="16" creationId="{41EBF37D-5C86-5764-C822-E18AE372ACBA}"/>
          </ac:picMkLst>
        </pc:picChg>
        <pc:picChg chg="add mod">
          <ac:chgData name="강태웅" userId="6d5b6656-814d-4af2-8c8d-acedc34dd330" providerId="ADAL" clId="{81DE4A96-CFF0-408C-8037-D3CC53F3E090}" dt="2023-01-16T03:27:57.879" v="2030" actId="1076"/>
          <ac:picMkLst>
            <pc:docMk/>
            <pc:sldMk cId="1048481828" sldId="484"/>
            <ac:picMk id="17" creationId="{52351B2A-897D-A693-CD9C-DB3DF5DDD7DC}"/>
          </ac:picMkLst>
        </pc:picChg>
        <pc:picChg chg="del">
          <ac:chgData name="강태웅" userId="6d5b6656-814d-4af2-8c8d-acedc34dd330" providerId="ADAL" clId="{81DE4A96-CFF0-408C-8037-D3CC53F3E090}" dt="2023-01-16T03:24:58.625" v="1964" actId="478"/>
          <ac:picMkLst>
            <pc:docMk/>
            <pc:sldMk cId="1048481828" sldId="484"/>
            <ac:picMk id="18" creationId="{6FFB7D48-A02C-4D90-A6F2-F990E4B6B8EE}"/>
          </ac:picMkLst>
        </pc:picChg>
      </pc:sldChg>
      <pc:sldChg chg="addSp modSp add mod">
        <pc:chgData name="강태웅" userId="6d5b6656-814d-4af2-8c8d-acedc34dd330" providerId="ADAL" clId="{81DE4A96-CFF0-408C-8037-D3CC53F3E090}" dt="2023-01-17T06:35:44.090" v="6263" actId="1076"/>
        <pc:sldMkLst>
          <pc:docMk/>
          <pc:sldMk cId="2354872603" sldId="485"/>
        </pc:sldMkLst>
        <pc:spChg chg="mod">
          <ac:chgData name="강태웅" userId="6d5b6656-814d-4af2-8c8d-acedc34dd330" providerId="ADAL" clId="{81DE4A96-CFF0-408C-8037-D3CC53F3E090}" dt="2023-01-17T06:35:38.468" v="6260" actId="1076"/>
          <ac:spMkLst>
            <pc:docMk/>
            <pc:sldMk cId="2354872603" sldId="485"/>
            <ac:spMk id="6" creationId="{279A8FF8-82AA-4733-D69A-2CEBDD4B7592}"/>
          </ac:spMkLst>
        </pc:spChg>
        <pc:spChg chg="add mod">
          <ac:chgData name="강태웅" userId="6d5b6656-814d-4af2-8c8d-acedc34dd330" providerId="ADAL" clId="{81DE4A96-CFF0-408C-8037-D3CC53F3E090}" dt="2023-01-16T08:26:43.489" v="5762" actId="1076"/>
          <ac:spMkLst>
            <pc:docMk/>
            <pc:sldMk cId="2354872603" sldId="485"/>
            <ac:spMk id="8" creationId="{CE411F38-5551-70E8-2A7C-9B2D696F70FB}"/>
          </ac:spMkLst>
        </pc:spChg>
        <pc:picChg chg="add mod">
          <ac:chgData name="강태웅" userId="6d5b6656-814d-4af2-8c8d-acedc34dd330" providerId="ADAL" clId="{81DE4A96-CFF0-408C-8037-D3CC53F3E090}" dt="2023-01-16T08:26:26.857" v="5756" actId="1076"/>
          <ac:picMkLst>
            <pc:docMk/>
            <pc:sldMk cId="2354872603" sldId="485"/>
            <ac:picMk id="5" creationId="{7396395A-B76B-73C6-E7A4-CCC9DEB5E4C2}"/>
          </ac:picMkLst>
        </pc:picChg>
        <pc:picChg chg="mod">
          <ac:chgData name="강태웅" userId="6d5b6656-814d-4af2-8c8d-acedc34dd330" providerId="ADAL" clId="{81DE4A96-CFF0-408C-8037-D3CC53F3E090}" dt="2023-01-17T06:35:41.139" v="6261" actId="1076"/>
          <ac:picMkLst>
            <pc:docMk/>
            <pc:sldMk cId="2354872603" sldId="485"/>
            <ac:picMk id="7" creationId="{E65864F1-ED2C-ADF3-5CA3-383DB7DEC8A5}"/>
          </ac:picMkLst>
        </pc:picChg>
        <pc:picChg chg="mod">
          <ac:chgData name="강태웅" userId="6d5b6656-814d-4af2-8c8d-acedc34dd330" providerId="ADAL" clId="{81DE4A96-CFF0-408C-8037-D3CC53F3E090}" dt="2023-01-17T06:35:42.275" v="6262" actId="1076"/>
          <ac:picMkLst>
            <pc:docMk/>
            <pc:sldMk cId="2354872603" sldId="485"/>
            <ac:picMk id="10" creationId="{0F37727C-9C6A-7453-CC25-37F8E7003CD4}"/>
          </ac:picMkLst>
        </pc:picChg>
        <pc:picChg chg="add mod">
          <ac:chgData name="강태웅" userId="6d5b6656-814d-4af2-8c8d-acedc34dd330" providerId="ADAL" clId="{81DE4A96-CFF0-408C-8037-D3CC53F3E090}" dt="2023-01-17T06:35:44.090" v="6263" actId="1076"/>
          <ac:picMkLst>
            <pc:docMk/>
            <pc:sldMk cId="2354872603" sldId="485"/>
            <ac:picMk id="11" creationId="{EFE37F2A-51EF-0130-414D-061FC381D1D3}"/>
          </ac:picMkLst>
        </pc:picChg>
      </pc:sldChg>
      <pc:sldChg chg="addSp delSp modSp add del mod">
        <pc:chgData name="강태웅" userId="6d5b6656-814d-4af2-8c8d-acedc34dd330" providerId="ADAL" clId="{81DE4A96-CFF0-408C-8037-D3CC53F3E090}" dt="2023-01-16T08:21:42.988" v="5744" actId="2696"/>
        <pc:sldMkLst>
          <pc:docMk/>
          <pc:sldMk cId="3939860549" sldId="485"/>
        </pc:sldMkLst>
        <pc:spChg chg="mod">
          <ac:chgData name="강태웅" userId="6d5b6656-814d-4af2-8c8d-acedc34dd330" providerId="ADAL" clId="{81DE4A96-CFF0-408C-8037-D3CC53F3E090}" dt="2023-01-16T03:29:24.447" v="2053" actId="20577"/>
          <ac:spMkLst>
            <pc:docMk/>
            <pc:sldMk cId="3939860549" sldId="485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4:42:44.846" v="2604" actId="1076"/>
          <ac:spMkLst>
            <pc:docMk/>
            <pc:sldMk cId="3939860549" sldId="485"/>
            <ac:spMk id="6" creationId="{279A8FF8-82AA-4733-D69A-2CEBDD4B7592}"/>
          </ac:spMkLst>
        </pc:spChg>
        <pc:picChg chg="add mod">
          <ac:chgData name="강태웅" userId="6d5b6656-814d-4af2-8c8d-acedc34dd330" providerId="ADAL" clId="{81DE4A96-CFF0-408C-8037-D3CC53F3E090}" dt="2023-01-16T04:38:45.309" v="2184" actId="1076"/>
          <ac:picMkLst>
            <pc:docMk/>
            <pc:sldMk cId="3939860549" sldId="485"/>
            <ac:picMk id="7" creationId="{E65864F1-ED2C-ADF3-5CA3-383DB7DEC8A5}"/>
          </ac:picMkLst>
        </pc:picChg>
        <pc:picChg chg="del">
          <ac:chgData name="강태웅" userId="6d5b6656-814d-4af2-8c8d-acedc34dd330" providerId="ADAL" clId="{81DE4A96-CFF0-408C-8037-D3CC53F3E090}" dt="2023-01-16T03:29:29.519" v="2054" actId="478"/>
          <ac:picMkLst>
            <pc:docMk/>
            <pc:sldMk cId="3939860549" sldId="485"/>
            <ac:picMk id="8" creationId="{9F292486-33DB-2630-33E8-0AA4B9409A62}"/>
          </ac:picMkLst>
        </pc:picChg>
        <pc:picChg chg="add mod">
          <ac:chgData name="강태웅" userId="6d5b6656-814d-4af2-8c8d-acedc34dd330" providerId="ADAL" clId="{81DE4A96-CFF0-408C-8037-D3CC53F3E090}" dt="2023-01-16T04:41:20.630" v="2478" actId="1076"/>
          <ac:picMkLst>
            <pc:docMk/>
            <pc:sldMk cId="3939860549" sldId="485"/>
            <ac:picMk id="10" creationId="{0F37727C-9C6A-7453-CC25-37F8E7003CD4}"/>
          </ac:picMkLst>
        </pc:picChg>
        <pc:picChg chg="del">
          <ac:chgData name="강태웅" userId="6d5b6656-814d-4af2-8c8d-acedc34dd330" providerId="ADAL" clId="{81DE4A96-CFF0-408C-8037-D3CC53F3E090}" dt="2023-01-16T03:29:12.088" v="2034" actId="478"/>
          <ac:picMkLst>
            <pc:docMk/>
            <pc:sldMk cId="3939860549" sldId="485"/>
            <ac:picMk id="11" creationId="{29ECE131-6871-5159-4763-E39FF103AFF8}"/>
          </ac:picMkLst>
        </pc:picChg>
        <pc:picChg chg="del">
          <ac:chgData name="강태웅" userId="6d5b6656-814d-4af2-8c8d-acedc34dd330" providerId="ADAL" clId="{81DE4A96-CFF0-408C-8037-D3CC53F3E090}" dt="2023-01-16T03:29:30.922" v="2056" actId="478"/>
          <ac:picMkLst>
            <pc:docMk/>
            <pc:sldMk cId="3939860549" sldId="485"/>
            <ac:picMk id="13" creationId="{03A04532-37D6-1719-18AB-8F8BAD39B38D}"/>
          </ac:picMkLst>
        </pc:picChg>
        <pc:picChg chg="del">
          <ac:chgData name="강태웅" userId="6d5b6656-814d-4af2-8c8d-acedc34dd330" providerId="ADAL" clId="{81DE4A96-CFF0-408C-8037-D3CC53F3E090}" dt="2023-01-16T03:29:30.606" v="2055" actId="478"/>
          <ac:picMkLst>
            <pc:docMk/>
            <pc:sldMk cId="3939860549" sldId="485"/>
            <ac:picMk id="17" creationId="{52351B2A-897D-A693-CD9C-DB3DF5DDD7DC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6T08:49:24.758" v="5851" actId="1076"/>
        <pc:sldMkLst>
          <pc:docMk/>
          <pc:sldMk cId="1365138989" sldId="486"/>
        </pc:sldMkLst>
        <pc:spChg chg="mod">
          <ac:chgData name="강태웅" userId="6d5b6656-814d-4af2-8c8d-acedc34dd330" providerId="ADAL" clId="{81DE4A96-CFF0-408C-8037-D3CC53F3E090}" dt="2023-01-16T04:43:17.083" v="2644" actId="20577"/>
          <ac:spMkLst>
            <pc:docMk/>
            <pc:sldMk cId="1365138989" sldId="486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8:49:05.678" v="5845" actId="1076"/>
          <ac:spMkLst>
            <pc:docMk/>
            <pc:sldMk cId="1365138989" sldId="486"/>
            <ac:spMk id="6" creationId="{279A8FF8-82AA-4733-D69A-2CEBDD4B7592}"/>
          </ac:spMkLst>
        </pc:spChg>
        <pc:spChg chg="add mod">
          <ac:chgData name="강태웅" userId="6d5b6656-814d-4af2-8c8d-acedc34dd330" providerId="ADAL" clId="{81DE4A96-CFF0-408C-8037-D3CC53F3E090}" dt="2023-01-16T08:49:19.213" v="5850" actId="1076"/>
          <ac:spMkLst>
            <pc:docMk/>
            <pc:sldMk cId="1365138989" sldId="486"/>
            <ac:spMk id="8" creationId="{2EB59AD9-BB11-8F60-CF3E-E8CDC6832EE5}"/>
          </ac:spMkLst>
        </pc:spChg>
        <pc:picChg chg="add mod">
          <ac:chgData name="강태웅" userId="6d5b6656-814d-4af2-8c8d-acedc34dd330" providerId="ADAL" clId="{81DE4A96-CFF0-408C-8037-D3CC53F3E090}" dt="2023-01-16T08:49:24.758" v="5851" actId="1076"/>
          <ac:picMkLst>
            <pc:docMk/>
            <pc:sldMk cId="1365138989" sldId="486"/>
            <ac:picMk id="5" creationId="{C2AC5D0A-F8B9-8D6F-C390-3D293AB9C8B5}"/>
          </ac:picMkLst>
        </pc:picChg>
        <pc:picChg chg="del">
          <ac:chgData name="강태웅" userId="6d5b6656-814d-4af2-8c8d-acedc34dd330" providerId="ADAL" clId="{81DE4A96-CFF0-408C-8037-D3CC53F3E090}" dt="2023-01-16T04:48:54.741" v="2646" actId="478"/>
          <ac:picMkLst>
            <pc:docMk/>
            <pc:sldMk cId="1365138989" sldId="486"/>
            <ac:picMk id="7" creationId="{E65864F1-ED2C-ADF3-5CA3-383DB7DEC8A5}"/>
          </ac:picMkLst>
        </pc:picChg>
        <pc:picChg chg="del">
          <ac:chgData name="강태웅" userId="6d5b6656-814d-4af2-8c8d-acedc34dd330" providerId="ADAL" clId="{81DE4A96-CFF0-408C-8037-D3CC53F3E090}" dt="2023-01-16T04:48:54.330" v="2645" actId="478"/>
          <ac:picMkLst>
            <pc:docMk/>
            <pc:sldMk cId="1365138989" sldId="486"/>
            <ac:picMk id="10" creationId="{0F37727C-9C6A-7453-CC25-37F8E7003CD4}"/>
          </ac:picMkLst>
        </pc:picChg>
      </pc:sldChg>
      <pc:sldChg chg="addSp modSp add mod">
        <pc:chgData name="강태웅" userId="6d5b6656-814d-4af2-8c8d-acedc34dd330" providerId="ADAL" clId="{81DE4A96-CFF0-408C-8037-D3CC53F3E090}" dt="2023-01-16T05:04:35.322" v="4043" actId="1076"/>
        <pc:sldMkLst>
          <pc:docMk/>
          <pc:sldMk cId="1674834153" sldId="487"/>
        </pc:sldMkLst>
        <pc:spChg chg="mod">
          <ac:chgData name="강태웅" userId="6d5b6656-814d-4af2-8c8d-acedc34dd330" providerId="ADAL" clId="{81DE4A96-CFF0-408C-8037-D3CC53F3E090}" dt="2023-01-16T04:55:01.194" v="3346" actId="20577"/>
          <ac:spMkLst>
            <pc:docMk/>
            <pc:sldMk cId="1674834153" sldId="487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5:04:26.274" v="4039" actId="20577"/>
          <ac:spMkLst>
            <pc:docMk/>
            <pc:sldMk cId="1674834153" sldId="487"/>
            <ac:spMk id="6" creationId="{279A8FF8-82AA-4733-D69A-2CEBDD4B7592}"/>
          </ac:spMkLst>
        </pc:spChg>
        <pc:picChg chg="add mod">
          <ac:chgData name="강태웅" userId="6d5b6656-814d-4af2-8c8d-acedc34dd330" providerId="ADAL" clId="{81DE4A96-CFF0-408C-8037-D3CC53F3E090}" dt="2023-01-16T05:04:35.322" v="4043" actId="1076"/>
          <ac:picMkLst>
            <pc:docMk/>
            <pc:sldMk cId="1674834153" sldId="487"/>
            <ac:picMk id="7" creationId="{B6A4D14B-60E8-FD15-7400-F3CD59C700EB}"/>
          </ac:picMkLst>
        </pc:picChg>
        <pc:picChg chg="add mod">
          <ac:chgData name="강태웅" userId="6d5b6656-814d-4af2-8c8d-acedc34dd330" providerId="ADAL" clId="{81DE4A96-CFF0-408C-8037-D3CC53F3E090}" dt="2023-01-16T05:04:18.041" v="4029" actId="1076"/>
          <ac:picMkLst>
            <pc:docMk/>
            <pc:sldMk cId="1674834153" sldId="487"/>
            <ac:picMk id="9" creationId="{375F9920-915A-E14B-755B-EABFBA95B613}"/>
          </ac:picMkLst>
        </pc:picChg>
        <pc:picChg chg="add mod">
          <ac:chgData name="강태웅" userId="6d5b6656-814d-4af2-8c8d-acedc34dd330" providerId="ADAL" clId="{81DE4A96-CFF0-408C-8037-D3CC53F3E090}" dt="2023-01-16T05:04:29.010" v="4040" actId="1076"/>
          <ac:picMkLst>
            <pc:docMk/>
            <pc:sldMk cId="1674834153" sldId="487"/>
            <ac:picMk id="11" creationId="{ABE364EC-EB1A-4195-B515-F484D12DC6FD}"/>
          </ac:picMkLst>
        </pc:picChg>
        <pc:picChg chg="add mod">
          <ac:chgData name="강태웅" userId="6d5b6656-814d-4af2-8c8d-acedc34dd330" providerId="ADAL" clId="{81DE4A96-CFF0-408C-8037-D3CC53F3E090}" dt="2023-01-16T05:04:31.531" v="4041" actId="1076"/>
          <ac:picMkLst>
            <pc:docMk/>
            <pc:sldMk cId="1674834153" sldId="487"/>
            <ac:picMk id="13" creationId="{34FC0D0E-1A3D-9169-B9C3-426FA2EEA0E9}"/>
          </ac:picMkLst>
        </pc:picChg>
        <pc:picChg chg="add mod">
          <ac:chgData name="강태웅" userId="6d5b6656-814d-4af2-8c8d-acedc34dd330" providerId="ADAL" clId="{81DE4A96-CFF0-408C-8037-D3CC53F3E090}" dt="2023-01-16T05:04:21.292" v="4030" actId="1076"/>
          <ac:picMkLst>
            <pc:docMk/>
            <pc:sldMk cId="1674834153" sldId="487"/>
            <ac:picMk id="15" creationId="{F3D05FC2-5BCF-893A-0A43-931B94B5F330}"/>
          </ac:picMkLst>
        </pc:picChg>
        <pc:picChg chg="add mod">
          <ac:chgData name="강태웅" userId="6d5b6656-814d-4af2-8c8d-acedc34dd330" providerId="ADAL" clId="{81DE4A96-CFF0-408C-8037-D3CC53F3E090}" dt="2023-01-16T05:04:23.835" v="4031" actId="1076"/>
          <ac:picMkLst>
            <pc:docMk/>
            <pc:sldMk cId="1674834153" sldId="487"/>
            <ac:picMk id="17" creationId="{56B6B8B4-D0DE-8448-BF35-133A6B6A1D10}"/>
          </ac:picMkLst>
        </pc:picChg>
      </pc:sldChg>
      <pc:sldChg chg="new del">
        <pc:chgData name="강태웅" userId="6d5b6656-814d-4af2-8c8d-acedc34dd330" providerId="ADAL" clId="{81DE4A96-CFF0-408C-8037-D3CC53F3E090}" dt="2023-01-16T04:54:42.534" v="3281" actId="47"/>
        <pc:sldMkLst>
          <pc:docMk/>
          <pc:sldMk cId="2570361220" sldId="487"/>
        </pc:sldMkLst>
      </pc:sldChg>
      <pc:sldChg chg="delSp modSp add mod ord">
        <pc:chgData name="강태웅" userId="6d5b6656-814d-4af2-8c8d-acedc34dd330" providerId="ADAL" clId="{81DE4A96-CFF0-408C-8037-D3CC53F3E090}" dt="2023-01-16T08:51:18.231" v="5853"/>
        <pc:sldMkLst>
          <pc:docMk/>
          <pc:sldMk cId="1268070923" sldId="488"/>
        </pc:sldMkLst>
        <pc:spChg chg="mod">
          <ac:chgData name="강태웅" userId="6d5b6656-814d-4af2-8c8d-acedc34dd330" providerId="ADAL" clId="{81DE4A96-CFF0-408C-8037-D3CC53F3E090}" dt="2023-01-16T06:05:55.996" v="4708" actId="20577"/>
          <ac:spMkLst>
            <pc:docMk/>
            <pc:sldMk cId="1268070923" sldId="488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6:06:02.073" v="4711" actId="6549"/>
          <ac:spMkLst>
            <pc:docMk/>
            <pc:sldMk cId="1268070923" sldId="488"/>
            <ac:spMk id="6" creationId="{279A8FF8-82AA-4733-D69A-2CEBDD4B7592}"/>
          </ac:spMkLst>
        </pc:spChg>
        <pc:picChg chg="del">
          <ac:chgData name="강태웅" userId="6d5b6656-814d-4af2-8c8d-acedc34dd330" providerId="ADAL" clId="{81DE4A96-CFF0-408C-8037-D3CC53F3E090}" dt="2023-01-16T06:06:01.229" v="4710" actId="478"/>
          <ac:picMkLst>
            <pc:docMk/>
            <pc:sldMk cId="1268070923" sldId="488"/>
            <ac:picMk id="7" creationId="{E65864F1-ED2C-ADF3-5CA3-383DB7DEC8A5}"/>
          </ac:picMkLst>
        </pc:picChg>
        <pc:picChg chg="del">
          <ac:chgData name="강태웅" userId="6d5b6656-814d-4af2-8c8d-acedc34dd330" providerId="ADAL" clId="{81DE4A96-CFF0-408C-8037-D3CC53F3E090}" dt="2023-01-16T06:06:00.362" v="4709" actId="478"/>
          <ac:picMkLst>
            <pc:docMk/>
            <pc:sldMk cId="1268070923" sldId="488"/>
            <ac:picMk id="10" creationId="{0F37727C-9C6A-7453-CC25-37F8E7003CD4}"/>
          </ac:picMkLst>
        </pc:picChg>
      </pc:sldChg>
      <pc:sldChg chg="addSp delSp modSp add mod ord">
        <pc:chgData name="강태웅" userId="6d5b6656-814d-4af2-8c8d-acedc34dd330" providerId="ADAL" clId="{81DE4A96-CFF0-408C-8037-D3CC53F3E090}" dt="2023-01-17T02:45:21.275" v="6138"/>
        <pc:sldMkLst>
          <pc:docMk/>
          <pc:sldMk cId="3280985133" sldId="489"/>
        </pc:sldMkLst>
        <pc:spChg chg="mod">
          <ac:chgData name="강태웅" userId="6d5b6656-814d-4af2-8c8d-acedc34dd330" providerId="ADAL" clId="{81DE4A96-CFF0-408C-8037-D3CC53F3E090}" dt="2023-01-16T05:14:59.619" v="4077" actId="20577"/>
          <ac:spMkLst>
            <pc:docMk/>
            <pc:sldMk cId="3280985133" sldId="489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5:16:13.841" v="4196" actId="1076"/>
          <ac:spMkLst>
            <pc:docMk/>
            <pc:sldMk cId="3280985133" sldId="489"/>
            <ac:spMk id="9" creationId="{710716D4-99D4-B610-DFE3-7FA78B8456C0}"/>
          </ac:spMkLst>
        </pc:spChg>
        <pc:spChg chg="del">
          <ac:chgData name="강태웅" userId="6d5b6656-814d-4af2-8c8d-acedc34dd330" providerId="ADAL" clId="{81DE4A96-CFF0-408C-8037-D3CC53F3E090}" dt="2023-01-16T05:15:04.243" v="4078" actId="478"/>
          <ac:spMkLst>
            <pc:docMk/>
            <pc:sldMk cId="3280985133" sldId="489"/>
            <ac:spMk id="19" creationId="{EAE26CEE-AC71-F6B1-8A55-7B8DAE8AAFDA}"/>
          </ac:spMkLst>
        </pc:spChg>
        <pc:picChg chg="add mod">
          <ac:chgData name="강태웅" userId="6d5b6656-814d-4af2-8c8d-acedc34dd330" providerId="ADAL" clId="{81DE4A96-CFF0-408C-8037-D3CC53F3E090}" dt="2023-01-16T05:16:33.072" v="4201" actId="1076"/>
          <ac:picMkLst>
            <pc:docMk/>
            <pc:sldMk cId="3280985133" sldId="489"/>
            <ac:picMk id="6" creationId="{7FA8EAC2-6703-3CD7-FB3D-1C928F7DC099}"/>
          </ac:picMkLst>
        </pc:picChg>
        <pc:picChg chg="del">
          <ac:chgData name="강태웅" userId="6d5b6656-814d-4af2-8c8d-acedc34dd330" providerId="ADAL" clId="{81DE4A96-CFF0-408C-8037-D3CC53F3E090}" dt="2023-01-16T05:15:05.032" v="4079" actId="478"/>
          <ac:picMkLst>
            <pc:docMk/>
            <pc:sldMk cId="3280985133" sldId="489"/>
            <ac:picMk id="8" creationId="{C351A41E-DAA4-0849-A9F3-B326E0E273B4}"/>
          </ac:picMkLst>
        </pc:picChg>
        <pc:picChg chg="add mod">
          <ac:chgData name="강태웅" userId="6d5b6656-814d-4af2-8c8d-acedc34dd330" providerId="ADAL" clId="{81DE4A96-CFF0-408C-8037-D3CC53F3E090}" dt="2023-01-16T08:12:30.890" v="5743" actId="1076"/>
          <ac:picMkLst>
            <pc:docMk/>
            <pc:sldMk cId="3280985133" sldId="489"/>
            <ac:picMk id="10" creationId="{1FC21AA5-FB1E-F6F5-A049-3A8663DC4537}"/>
          </ac:picMkLst>
        </pc:picChg>
        <pc:picChg chg="del">
          <ac:chgData name="강태웅" userId="6d5b6656-814d-4af2-8c8d-acedc34dd330" providerId="ADAL" clId="{81DE4A96-CFF0-408C-8037-D3CC53F3E090}" dt="2023-01-16T05:15:04.243" v="4078" actId="478"/>
          <ac:picMkLst>
            <pc:docMk/>
            <pc:sldMk cId="3280985133" sldId="489"/>
            <ac:picMk id="13" creationId="{26A8BE14-A8FB-1930-1173-17DFA555815F}"/>
          </ac:picMkLst>
        </pc:picChg>
        <pc:picChg chg="del">
          <ac:chgData name="강태웅" userId="6d5b6656-814d-4af2-8c8d-acedc34dd330" providerId="ADAL" clId="{81DE4A96-CFF0-408C-8037-D3CC53F3E090}" dt="2023-01-16T05:15:04.243" v="4078" actId="478"/>
          <ac:picMkLst>
            <pc:docMk/>
            <pc:sldMk cId="3280985133" sldId="489"/>
            <ac:picMk id="17" creationId="{A49EE448-D1E0-396F-8F81-E6167619AEF1}"/>
          </ac:picMkLst>
        </pc:picChg>
        <pc:picChg chg="del">
          <ac:chgData name="강태웅" userId="6d5b6656-814d-4af2-8c8d-acedc34dd330" providerId="ADAL" clId="{81DE4A96-CFF0-408C-8037-D3CC53F3E090}" dt="2023-01-16T05:15:04.243" v="4078" actId="478"/>
          <ac:picMkLst>
            <pc:docMk/>
            <pc:sldMk cId="3280985133" sldId="489"/>
            <ac:picMk id="22" creationId="{DA0108B7-BB21-DEB5-A882-81D6CD9CBF5A}"/>
          </ac:picMkLst>
        </pc:picChg>
        <pc:picChg chg="del">
          <ac:chgData name="강태웅" userId="6d5b6656-814d-4af2-8c8d-acedc34dd330" providerId="ADAL" clId="{81DE4A96-CFF0-408C-8037-D3CC53F3E090}" dt="2023-01-16T05:15:04.243" v="4078" actId="478"/>
          <ac:picMkLst>
            <pc:docMk/>
            <pc:sldMk cId="3280985133" sldId="489"/>
            <ac:picMk id="24" creationId="{5BED21F8-FBD9-35CD-0643-DC2B5C238EC1}"/>
          </ac:picMkLst>
        </pc:picChg>
        <pc:picChg chg="del">
          <ac:chgData name="강태웅" userId="6d5b6656-814d-4af2-8c8d-acedc34dd330" providerId="ADAL" clId="{81DE4A96-CFF0-408C-8037-D3CC53F3E090}" dt="2023-01-16T05:15:04.243" v="4078" actId="478"/>
          <ac:picMkLst>
            <pc:docMk/>
            <pc:sldMk cId="3280985133" sldId="489"/>
            <ac:picMk id="26" creationId="{96D7B445-E2C8-29C1-D957-55B3BEC317FB}"/>
          </ac:picMkLst>
        </pc:picChg>
        <pc:picChg chg="del">
          <ac:chgData name="강태웅" userId="6d5b6656-814d-4af2-8c8d-acedc34dd330" providerId="ADAL" clId="{81DE4A96-CFF0-408C-8037-D3CC53F3E090}" dt="2023-01-16T05:15:04.243" v="4078" actId="478"/>
          <ac:picMkLst>
            <pc:docMk/>
            <pc:sldMk cId="3280985133" sldId="489"/>
            <ac:picMk id="28" creationId="{33D942EA-F38E-67B7-7316-5461CCFB4418}"/>
          </ac:picMkLst>
        </pc:picChg>
      </pc:sldChg>
      <pc:sldChg chg="addSp delSp modSp add mod ord">
        <pc:chgData name="강태웅" userId="6d5b6656-814d-4af2-8c8d-acedc34dd330" providerId="ADAL" clId="{81DE4A96-CFF0-408C-8037-D3CC53F3E090}" dt="2023-01-17T05:40:12.722" v="6206" actId="1076"/>
        <pc:sldMkLst>
          <pc:docMk/>
          <pc:sldMk cId="1979942303" sldId="490"/>
        </pc:sldMkLst>
        <pc:spChg chg="mod">
          <ac:chgData name="강태웅" userId="6d5b6656-814d-4af2-8c8d-acedc34dd330" providerId="ADAL" clId="{81DE4A96-CFF0-408C-8037-D3CC53F3E090}" dt="2023-01-16T05:18:16.779" v="4240" actId="20577"/>
          <ac:spMkLst>
            <pc:docMk/>
            <pc:sldMk cId="1979942303" sldId="490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5:36:45.658" v="4569" actId="20577"/>
          <ac:spMkLst>
            <pc:docMk/>
            <pc:sldMk cId="1979942303" sldId="490"/>
            <ac:spMk id="6" creationId="{279A8FF8-82AA-4733-D69A-2CEBDD4B7592}"/>
          </ac:spMkLst>
        </pc:spChg>
        <pc:spChg chg="add mod">
          <ac:chgData name="강태웅" userId="6d5b6656-814d-4af2-8c8d-acedc34dd330" providerId="ADAL" clId="{81DE4A96-CFF0-408C-8037-D3CC53F3E090}" dt="2023-01-16T05:22:58.142" v="4307" actId="1076"/>
          <ac:spMkLst>
            <pc:docMk/>
            <pc:sldMk cId="1979942303" sldId="490"/>
            <ac:spMk id="15" creationId="{506DB400-A9AC-0F4C-5F7D-FA149981BC5F}"/>
          </ac:spMkLst>
        </pc:spChg>
        <pc:picChg chg="add mod">
          <ac:chgData name="강태웅" userId="6d5b6656-814d-4af2-8c8d-acedc34dd330" providerId="ADAL" clId="{81DE4A96-CFF0-408C-8037-D3CC53F3E090}" dt="2023-01-16T05:22:31.783" v="4302" actId="1076"/>
          <ac:picMkLst>
            <pc:docMk/>
            <pc:sldMk cId="1979942303" sldId="490"/>
            <ac:picMk id="7" creationId="{B6F714F1-7BC4-2BB3-379E-C3A90B9B49D9}"/>
          </ac:picMkLst>
        </pc:picChg>
        <pc:picChg chg="del">
          <ac:chgData name="강태웅" userId="6d5b6656-814d-4af2-8c8d-acedc34dd330" providerId="ADAL" clId="{81DE4A96-CFF0-408C-8037-D3CC53F3E090}" dt="2023-01-16T05:18:19.524" v="4242" actId="478"/>
          <ac:picMkLst>
            <pc:docMk/>
            <pc:sldMk cId="1979942303" sldId="490"/>
            <ac:picMk id="8" creationId="{9F292486-33DB-2630-33E8-0AA4B9409A62}"/>
          </ac:picMkLst>
        </pc:picChg>
        <pc:picChg chg="add mod">
          <ac:chgData name="강태웅" userId="6d5b6656-814d-4af2-8c8d-acedc34dd330" providerId="ADAL" clId="{81DE4A96-CFF0-408C-8037-D3CC53F3E090}" dt="2023-01-17T05:40:12.722" v="6206" actId="1076"/>
          <ac:picMkLst>
            <pc:docMk/>
            <pc:sldMk cId="1979942303" sldId="490"/>
            <ac:picMk id="10" creationId="{6331C4A7-3224-4386-ABD8-9426E85EC9E8}"/>
          </ac:picMkLst>
        </pc:picChg>
        <pc:picChg chg="del">
          <ac:chgData name="강태웅" userId="6d5b6656-814d-4af2-8c8d-acedc34dd330" providerId="ADAL" clId="{81DE4A96-CFF0-408C-8037-D3CC53F3E090}" dt="2023-01-16T05:18:19.189" v="4241" actId="478"/>
          <ac:picMkLst>
            <pc:docMk/>
            <pc:sldMk cId="1979942303" sldId="490"/>
            <ac:picMk id="11" creationId="{29ECE131-6871-5159-4763-E39FF103AFF8}"/>
          </ac:picMkLst>
        </pc:picChg>
        <pc:picChg chg="del">
          <ac:chgData name="강태웅" userId="6d5b6656-814d-4af2-8c8d-acedc34dd330" providerId="ADAL" clId="{81DE4A96-CFF0-408C-8037-D3CC53F3E090}" dt="2023-01-16T05:18:20.614" v="4244" actId="478"/>
          <ac:picMkLst>
            <pc:docMk/>
            <pc:sldMk cId="1979942303" sldId="490"/>
            <ac:picMk id="13" creationId="{03A04532-37D6-1719-18AB-8F8BAD39B38D}"/>
          </ac:picMkLst>
        </pc:picChg>
        <pc:picChg chg="add mod">
          <ac:chgData name="강태웅" userId="6d5b6656-814d-4af2-8c8d-acedc34dd330" providerId="ADAL" clId="{81DE4A96-CFF0-408C-8037-D3CC53F3E090}" dt="2023-01-16T05:22:33.616" v="4303" actId="1076"/>
          <ac:picMkLst>
            <pc:docMk/>
            <pc:sldMk cId="1979942303" sldId="490"/>
            <ac:picMk id="14" creationId="{B613E225-C19E-44F5-1776-5082EBCA8CFB}"/>
          </ac:picMkLst>
        </pc:picChg>
        <pc:picChg chg="del">
          <ac:chgData name="강태웅" userId="6d5b6656-814d-4af2-8c8d-acedc34dd330" providerId="ADAL" clId="{81DE4A96-CFF0-408C-8037-D3CC53F3E090}" dt="2023-01-16T05:18:20.254" v="4243" actId="478"/>
          <ac:picMkLst>
            <pc:docMk/>
            <pc:sldMk cId="1979942303" sldId="490"/>
            <ac:picMk id="17" creationId="{52351B2A-897D-A693-CD9C-DB3DF5DDD7DC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7T06:23:59.605" v="6255" actId="1076"/>
        <pc:sldMkLst>
          <pc:docMk/>
          <pc:sldMk cId="401433612" sldId="491"/>
        </pc:sldMkLst>
        <pc:spChg chg="mod">
          <ac:chgData name="강태웅" userId="6d5b6656-814d-4af2-8c8d-acedc34dd330" providerId="ADAL" clId="{81DE4A96-CFF0-408C-8037-D3CC53F3E090}" dt="2023-01-17T02:44:28.621" v="6126" actId="1076"/>
          <ac:spMkLst>
            <pc:docMk/>
            <pc:sldMk cId="401433612" sldId="491"/>
            <ac:spMk id="2" creationId="{522A41DC-9C42-2BD9-ED9F-0C8E6CE9BFB4}"/>
          </ac:spMkLst>
        </pc:spChg>
        <pc:spChg chg="add del mod">
          <ac:chgData name="강태웅" userId="6d5b6656-814d-4af2-8c8d-acedc34dd330" providerId="ADAL" clId="{81DE4A96-CFF0-408C-8037-D3CC53F3E090}" dt="2023-01-17T02:44:09.453" v="6118"/>
          <ac:spMkLst>
            <pc:docMk/>
            <pc:sldMk cId="401433612" sldId="491"/>
            <ac:spMk id="7" creationId="{83595F28-B552-E843-DA1A-F579DF4C7D32}"/>
          </ac:spMkLst>
        </pc:spChg>
        <pc:spChg chg="mod">
          <ac:chgData name="강태웅" userId="6d5b6656-814d-4af2-8c8d-acedc34dd330" providerId="ADAL" clId="{81DE4A96-CFF0-408C-8037-D3CC53F3E090}" dt="2023-01-17T02:44:36.790" v="6128" actId="1076"/>
          <ac:spMkLst>
            <pc:docMk/>
            <pc:sldMk cId="401433612" sldId="491"/>
            <ac:spMk id="9" creationId="{710716D4-99D4-B610-DFE3-7FA78B8456C0}"/>
          </ac:spMkLst>
        </pc:spChg>
        <pc:spChg chg="add mod">
          <ac:chgData name="강태웅" userId="6d5b6656-814d-4af2-8c8d-acedc34dd330" providerId="ADAL" clId="{81DE4A96-CFF0-408C-8037-D3CC53F3E090}" dt="2023-01-17T02:44:34.166" v="6127" actId="1076"/>
          <ac:spMkLst>
            <pc:docMk/>
            <pc:sldMk cId="401433612" sldId="491"/>
            <ac:spMk id="14" creationId="{885DC0FF-0663-DB2D-2A1B-055BCF7313A1}"/>
          </ac:spMkLst>
        </pc:spChg>
        <pc:spChg chg="del">
          <ac:chgData name="강태웅" userId="6d5b6656-814d-4af2-8c8d-acedc34dd330" providerId="ADAL" clId="{81DE4A96-CFF0-408C-8037-D3CC53F3E090}" dt="2023-01-16T05:21:37.309" v="4287" actId="478"/>
          <ac:spMkLst>
            <pc:docMk/>
            <pc:sldMk cId="401433612" sldId="491"/>
            <ac:spMk id="19" creationId="{EAE26CEE-AC71-F6B1-8A55-7B8DAE8AAFDA}"/>
          </ac:spMkLst>
        </pc:spChg>
        <pc:picChg chg="add del mod">
          <ac:chgData name="강태웅" userId="6d5b6656-814d-4af2-8c8d-acedc34dd330" providerId="ADAL" clId="{81DE4A96-CFF0-408C-8037-D3CC53F3E090}" dt="2023-01-17T02:44:09.453" v="6118"/>
          <ac:picMkLst>
            <pc:docMk/>
            <pc:sldMk cId="401433612" sldId="491"/>
            <ac:picMk id="5" creationId="{46DD8E2C-8F7C-2080-63E9-D6637C83A6C5}"/>
          </ac:picMkLst>
        </pc:picChg>
        <pc:picChg chg="add mod">
          <ac:chgData name="강태웅" userId="6d5b6656-814d-4af2-8c8d-acedc34dd330" providerId="ADAL" clId="{81DE4A96-CFF0-408C-8037-D3CC53F3E090}" dt="2023-01-17T02:50:02.510" v="6139" actId="1076"/>
          <ac:picMkLst>
            <pc:docMk/>
            <pc:sldMk cId="401433612" sldId="491"/>
            <ac:picMk id="6" creationId="{48F5595A-A6DC-7F2E-EE89-7159A2951A7F}"/>
          </ac:picMkLst>
        </pc:picChg>
        <pc:picChg chg="del">
          <ac:chgData name="강태웅" userId="6d5b6656-814d-4af2-8c8d-acedc34dd330" providerId="ADAL" clId="{81DE4A96-CFF0-408C-8037-D3CC53F3E090}" dt="2023-01-16T05:21:37.710" v="4288" actId="478"/>
          <ac:picMkLst>
            <pc:docMk/>
            <pc:sldMk cId="401433612" sldId="491"/>
            <ac:picMk id="8" creationId="{C351A41E-DAA4-0849-A9F3-B326E0E273B4}"/>
          </ac:picMkLst>
        </pc:picChg>
        <pc:picChg chg="add del mod">
          <ac:chgData name="강태웅" userId="6d5b6656-814d-4af2-8c8d-acedc34dd330" providerId="ADAL" clId="{81DE4A96-CFF0-408C-8037-D3CC53F3E090}" dt="2023-01-17T02:44:09.453" v="6118"/>
          <ac:picMkLst>
            <pc:docMk/>
            <pc:sldMk cId="401433612" sldId="491"/>
            <ac:picMk id="8" creationId="{E837EB58-0635-FF24-645B-FD1296F42BB5}"/>
          </ac:picMkLst>
        </pc:picChg>
        <pc:picChg chg="add mod">
          <ac:chgData name="강태웅" userId="6d5b6656-814d-4af2-8c8d-acedc34dd330" providerId="ADAL" clId="{81DE4A96-CFF0-408C-8037-D3CC53F3E090}" dt="2023-01-17T02:50:03.901" v="6140" actId="1076"/>
          <ac:picMkLst>
            <pc:docMk/>
            <pc:sldMk cId="401433612" sldId="491"/>
            <ac:picMk id="10" creationId="{F96C4106-0E2B-FFB9-19FE-FCEA6965E235}"/>
          </ac:picMkLst>
        </pc:picChg>
        <pc:picChg chg="add del mod">
          <ac:chgData name="강태웅" userId="6d5b6656-814d-4af2-8c8d-acedc34dd330" providerId="ADAL" clId="{81DE4A96-CFF0-408C-8037-D3CC53F3E090}" dt="2023-01-17T02:44:09.453" v="6118"/>
          <ac:picMkLst>
            <pc:docMk/>
            <pc:sldMk cId="401433612" sldId="491"/>
            <ac:picMk id="11" creationId="{E962D856-20CC-6DB9-FE21-33C65C343AFA}"/>
          </ac:picMkLst>
        </pc:picChg>
        <pc:picChg chg="add del mod">
          <ac:chgData name="강태웅" userId="6d5b6656-814d-4af2-8c8d-acedc34dd330" providerId="ADAL" clId="{81DE4A96-CFF0-408C-8037-D3CC53F3E090}" dt="2023-01-17T02:44:09.453" v="6118"/>
          <ac:picMkLst>
            <pc:docMk/>
            <pc:sldMk cId="401433612" sldId="491"/>
            <ac:picMk id="12" creationId="{E59D4A18-E334-7469-E98C-5DCE07A5E820}"/>
          </ac:picMkLst>
        </pc:picChg>
        <pc:picChg chg="del">
          <ac:chgData name="강태웅" userId="6d5b6656-814d-4af2-8c8d-acedc34dd330" providerId="ADAL" clId="{81DE4A96-CFF0-408C-8037-D3CC53F3E090}" dt="2023-01-16T05:21:37.309" v="4287" actId="478"/>
          <ac:picMkLst>
            <pc:docMk/>
            <pc:sldMk cId="401433612" sldId="491"/>
            <ac:picMk id="13" creationId="{26A8BE14-A8FB-1930-1173-17DFA555815F}"/>
          </ac:picMkLst>
        </pc:picChg>
        <pc:picChg chg="add mod">
          <ac:chgData name="강태웅" userId="6d5b6656-814d-4af2-8c8d-acedc34dd330" providerId="ADAL" clId="{81DE4A96-CFF0-408C-8037-D3CC53F3E090}" dt="2023-01-17T02:44:34.166" v="6127" actId="1076"/>
          <ac:picMkLst>
            <pc:docMk/>
            <pc:sldMk cId="401433612" sldId="491"/>
            <ac:picMk id="13" creationId="{E1F794AD-3E55-E7D4-1F37-06DFDBED7A15}"/>
          </ac:picMkLst>
        </pc:picChg>
        <pc:picChg chg="add mod">
          <ac:chgData name="강태웅" userId="6d5b6656-814d-4af2-8c8d-acedc34dd330" providerId="ADAL" clId="{81DE4A96-CFF0-408C-8037-D3CC53F3E090}" dt="2023-01-17T02:44:34.166" v="6127" actId="1076"/>
          <ac:picMkLst>
            <pc:docMk/>
            <pc:sldMk cId="401433612" sldId="491"/>
            <ac:picMk id="15" creationId="{A8CACC0E-BF6B-D487-77AA-A57BB7A3B679}"/>
          </ac:picMkLst>
        </pc:picChg>
        <pc:picChg chg="add mod">
          <ac:chgData name="강태웅" userId="6d5b6656-814d-4af2-8c8d-acedc34dd330" providerId="ADAL" clId="{81DE4A96-CFF0-408C-8037-D3CC53F3E090}" dt="2023-01-17T02:44:34.166" v="6127" actId="1076"/>
          <ac:picMkLst>
            <pc:docMk/>
            <pc:sldMk cId="401433612" sldId="491"/>
            <ac:picMk id="16" creationId="{87E5FE72-05D6-E057-2D27-B713A759A814}"/>
          </ac:picMkLst>
        </pc:picChg>
        <pc:picChg chg="del">
          <ac:chgData name="강태웅" userId="6d5b6656-814d-4af2-8c8d-acedc34dd330" providerId="ADAL" clId="{81DE4A96-CFF0-408C-8037-D3CC53F3E090}" dt="2023-01-16T05:21:37.309" v="4287" actId="478"/>
          <ac:picMkLst>
            <pc:docMk/>
            <pc:sldMk cId="401433612" sldId="491"/>
            <ac:picMk id="17" creationId="{A49EE448-D1E0-396F-8F81-E6167619AEF1}"/>
          </ac:picMkLst>
        </pc:picChg>
        <pc:picChg chg="add mod">
          <ac:chgData name="강태웅" userId="6d5b6656-814d-4af2-8c8d-acedc34dd330" providerId="ADAL" clId="{81DE4A96-CFF0-408C-8037-D3CC53F3E090}" dt="2023-01-17T06:23:59.605" v="6255" actId="1076"/>
          <ac:picMkLst>
            <pc:docMk/>
            <pc:sldMk cId="401433612" sldId="491"/>
            <ac:picMk id="17" creationId="{FEB2CF0A-59AB-ED4F-0BD0-3E5EFB1BE4BB}"/>
          </ac:picMkLst>
        </pc:picChg>
        <pc:picChg chg="del">
          <ac:chgData name="강태웅" userId="6d5b6656-814d-4af2-8c8d-acedc34dd330" providerId="ADAL" clId="{81DE4A96-CFF0-408C-8037-D3CC53F3E090}" dt="2023-01-16T05:21:37.309" v="4287" actId="478"/>
          <ac:picMkLst>
            <pc:docMk/>
            <pc:sldMk cId="401433612" sldId="491"/>
            <ac:picMk id="22" creationId="{DA0108B7-BB21-DEB5-A882-81D6CD9CBF5A}"/>
          </ac:picMkLst>
        </pc:picChg>
        <pc:picChg chg="del">
          <ac:chgData name="강태웅" userId="6d5b6656-814d-4af2-8c8d-acedc34dd330" providerId="ADAL" clId="{81DE4A96-CFF0-408C-8037-D3CC53F3E090}" dt="2023-01-16T05:21:37.309" v="4287" actId="478"/>
          <ac:picMkLst>
            <pc:docMk/>
            <pc:sldMk cId="401433612" sldId="491"/>
            <ac:picMk id="24" creationId="{5BED21F8-FBD9-35CD-0643-DC2B5C238EC1}"/>
          </ac:picMkLst>
        </pc:picChg>
        <pc:picChg chg="del">
          <ac:chgData name="강태웅" userId="6d5b6656-814d-4af2-8c8d-acedc34dd330" providerId="ADAL" clId="{81DE4A96-CFF0-408C-8037-D3CC53F3E090}" dt="2023-01-16T05:21:38.500" v="4289" actId="478"/>
          <ac:picMkLst>
            <pc:docMk/>
            <pc:sldMk cId="401433612" sldId="491"/>
            <ac:picMk id="26" creationId="{96D7B445-E2C8-29C1-D957-55B3BEC317FB}"/>
          </ac:picMkLst>
        </pc:picChg>
        <pc:picChg chg="del">
          <ac:chgData name="강태웅" userId="6d5b6656-814d-4af2-8c8d-acedc34dd330" providerId="ADAL" clId="{81DE4A96-CFF0-408C-8037-D3CC53F3E090}" dt="2023-01-16T05:21:38.829" v="4290" actId="478"/>
          <ac:picMkLst>
            <pc:docMk/>
            <pc:sldMk cId="401433612" sldId="491"/>
            <ac:picMk id="28" creationId="{33D942EA-F38E-67B7-7316-5461CCFB4418}"/>
          </ac:picMkLst>
        </pc:picChg>
      </pc:sldChg>
      <pc:sldChg chg="addSp modSp add mod">
        <pc:chgData name="강태웅" userId="6d5b6656-814d-4af2-8c8d-acedc34dd330" providerId="ADAL" clId="{81DE4A96-CFF0-408C-8037-D3CC53F3E090}" dt="2023-01-16T06:09:36.053" v="4886" actId="20577"/>
        <pc:sldMkLst>
          <pc:docMk/>
          <pc:sldMk cId="2969274800" sldId="492"/>
        </pc:sldMkLst>
        <pc:spChg chg="mod">
          <ac:chgData name="강태웅" userId="6d5b6656-814d-4af2-8c8d-acedc34dd330" providerId="ADAL" clId="{81DE4A96-CFF0-408C-8037-D3CC53F3E090}" dt="2023-01-16T06:06:13.941" v="4729" actId="20577"/>
          <ac:spMkLst>
            <pc:docMk/>
            <pc:sldMk cId="2969274800" sldId="492"/>
            <ac:spMk id="2" creationId="{522A41DC-9C42-2BD9-ED9F-0C8E6CE9BFB4}"/>
          </ac:spMkLst>
        </pc:spChg>
        <pc:spChg chg="mod">
          <ac:chgData name="강태웅" userId="6d5b6656-814d-4af2-8c8d-acedc34dd330" providerId="ADAL" clId="{81DE4A96-CFF0-408C-8037-D3CC53F3E090}" dt="2023-01-16T06:06:29.333" v="4762" actId="20577"/>
          <ac:spMkLst>
            <pc:docMk/>
            <pc:sldMk cId="2969274800" sldId="492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6:09:36.053" v="4886" actId="20577"/>
          <ac:spMkLst>
            <pc:docMk/>
            <pc:sldMk cId="2969274800" sldId="492"/>
            <ac:spMk id="6" creationId="{279A8FF8-82AA-4733-D69A-2CEBDD4B7592}"/>
          </ac:spMkLst>
        </pc:spChg>
        <pc:picChg chg="add mod">
          <ac:chgData name="강태웅" userId="6d5b6656-814d-4af2-8c8d-acedc34dd330" providerId="ADAL" clId="{81DE4A96-CFF0-408C-8037-D3CC53F3E090}" dt="2023-01-16T06:09:14.195" v="4858" actId="1076"/>
          <ac:picMkLst>
            <pc:docMk/>
            <pc:sldMk cId="2969274800" sldId="492"/>
            <ac:picMk id="7" creationId="{9C6FE48A-8802-B202-DB95-C54003905E13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6T08:53:03.165" v="5856" actId="14100"/>
        <pc:sldMkLst>
          <pc:docMk/>
          <pc:sldMk cId="1960386251" sldId="493"/>
        </pc:sldMkLst>
        <pc:spChg chg="mod">
          <ac:chgData name="강태웅" userId="6d5b6656-814d-4af2-8c8d-acedc34dd330" providerId="ADAL" clId="{81DE4A96-CFF0-408C-8037-D3CC53F3E090}" dt="2023-01-16T06:09:33.295" v="4885" actId="20577"/>
          <ac:spMkLst>
            <pc:docMk/>
            <pc:sldMk cId="1960386251" sldId="493"/>
            <ac:spMk id="3" creationId="{5ABB1508-53A6-055E-E773-83B7B4AADB8B}"/>
          </ac:spMkLst>
        </pc:spChg>
        <pc:spChg chg="mod">
          <ac:chgData name="강태웅" userId="6d5b6656-814d-4af2-8c8d-acedc34dd330" providerId="ADAL" clId="{81DE4A96-CFF0-408C-8037-D3CC53F3E090}" dt="2023-01-16T06:10:17.130" v="4932" actId="1076"/>
          <ac:spMkLst>
            <pc:docMk/>
            <pc:sldMk cId="1960386251" sldId="493"/>
            <ac:spMk id="6" creationId="{279A8FF8-82AA-4733-D69A-2CEBDD4B7592}"/>
          </ac:spMkLst>
        </pc:spChg>
        <pc:spChg chg="add mod">
          <ac:chgData name="강태웅" userId="6d5b6656-814d-4af2-8c8d-acedc34dd330" providerId="ADAL" clId="{81DE4A96-CFF0-408C-8037-D3CC53F3E090}" dt="2023-01-16T08:53:03.165" v="5856" actId="14100"/>
          <ac:spMkLst>
            <pc:docMk/>
            <pc:sldMk cId="1960386251" sldId="493"/>
            <ac:spMk id="9" creationId="{F8DE492E-1F7C-A700-AE0A-DF4AC1B0B6E9}"/>
          </ac:spMkLst>
        </pc:spChg>
        <pc:picChg chg="del">
          <ac:chgData name="강태웅" userId="6d5b6656-814d-4af2-8c8d-acedc34dd330" providerId="ADAL" clId="{81DE4A96-CFF0-408C-8037-D3CC53F3E090}" dt="2023-01-16T06:09:19.096" v="4860" actId="478"/>
          <ac:picMkLst>
            <pc:docMk/>
            <pc:sldMk cId="1960386251" sldId="493"/>
            <ac:picMk id="7" creationId="{9C6FE48A-8802-B202-DB95-C54003905E13}"/>
          </ac:picMkLst>
        </pc:picChg>
        <pc:picChg chg="add mod">
          <ac:chgData name="강태웅" userId="6d5b6656-814d-4af2-8c8d-acedc34dd330" providerId="ADAL" clId="{81DE4A96-CFF0-408C-8037-D3CC53F3E090}" dt="2023-01-16T06:10:57.922" v="4934" actId="1076"/>
          <ac:picMkLst>
            <pc:docMk/>
            <pc:sldMk cId="1960386251" sldId="493"/>
            <ac:picMk id="8" creationId="{C0878512-0885-1864-EAF2-CD6F2EDBBD96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6T06:24:22.424" v="4950" actId="1076"/>
        <pc:sldMkLst>
          <pc:docMk/>
          <pc:sldMk cId="2422674276" sldId="494"/>
        </pc:sldMkLst>
        <pc:spChg chg="mod">
          <ac:chgData name="강태웅" userId="6d5b6656-814d-4af2-8c8d-acedc34dd330" providerId="ADAL" clId="{81DE4A96-CFF0-408C-8037-D3CC53F3E090}" dt="2023-01-16T06:11:09.522" v="4942" actId="20577"/>
          <ac:spMkLst>
            <pc:docMk/>
            <pc:sldMk cId="2422674276" sldId="494"/>
            <ac:spMk id="3" creationId="{5ABB1508-53A6-055E-E773-83B7B4AADB8B}"/>
          </ac:spMkLst>
        </pc:spChg>
        <pc:spChg chg="del mod">
          <ac:chgData name="강태웅" userId="6d5b6656-814d-4af2-8c8d-acedc34dd330" providerId="ADAL" clId="{81DE4A96-CFF0-408C-8037-D3CC53F3E090}" dt="2023-01-16T06:24:18.865" v="4949" actId="478"/>
          <ac:spMkLst>
            <pc:docMk/>
            <pc:sldMk cId="2422674276" sldId="494"/>
            <ac:spMk id="6" creationId="{279A8FF8-82AA-4733-D69A-2CEBDD4B7592}"/>
          </ac:spMkLst>
        </pc:spChg>
        <pc:picChg chg="add mod">
          <ac:chgData name="강태웅" userId="6d5b6656-814d-4af2-8c8d-acedc34dd330" providerId="ADAL" clId="{81DE4A96-CFF0-408C-8037-D3CC53F3E090}" dt="2023-01-16T06:24:22.424" v="4950" actId="1076"/>
          <ac:picMkLst>
            <pc:docMk/>
            <pc:sldMk cId="2422674276" sldId="494"/>
            <ac:picMk id="7" creationId="{702E120B-A7C6-2C10-20B4-1E7A691F9A4F}"/>
          </ac:picMkLst>
        </pc:picChg>
        <pc:picChg chg="del">
          <ac:chgData name="강태웅" userId="6d5b6656-814d-4af2-8c8d-acedc34dd330" providerId="ADAL" clId="{81DE4A96-CFF0-408C-8037-D3CC53F3E090}" dt="2023-01-16T06:11:11.739" v="4943" actId="478"/>
          <ac:picMkLst>
            <pc:docMk/>
            <pc:sldMk cId="2422674276" sldId="494"/>
            <ac:picMk id="8" creationId="{C0878512-0885-1864-EAF2-CD6F2EDBBD96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6T06:33:52.286" v="5028" actId="14100"/>
        <pc:sldMkLst>
          <pc:docMk/>
          <pc:sldMk cId="2017191550" sldId="495"/>
        </pc:sldMkLst>
        <pc:spChg chg="mod">
          <ac:chgData name="강태웅" userId="6d5b6656-814d-4af2-8c8d-acedc34dd330" providerId="ADAL" clId="{81DE4A96-CFF0-408C-8037-D3CC53F3E090}" dt="2023-01-16T06:25:39.107" v="5011" actId="20577"/>
          <ac:spMkLst>
            <pc:docMk/>
            <pc:sldMk cId="2017191550" sldId="495"/>
            <ac:spMk id="3" creationId="{5ABB1508-53A6-055E-E773-83B7B4AADB8B}"/>
          </ac:spMkLst>
        </pc:spChg>
        <pc:spChg chg="add mod">
          <ac:chgData name="강태웅" userId="6d5b6656-814d-4af2-8c8d-acedc34dd330" providerId="ADAL" clId="{81DE4A96-CFF0-408C-8037-D3CC53F3E090}" dt="2023-01-16T06:33:43.999" v="5025" actId="14100"/>
          <ac:spMkLst>
            <pc:docMk/>
            <pc:sldMk cId="2017191550" sldId="495"/>
            <ac:spMk id="10" creationId="{5E6407C6-6666-2679-5FBF-E6871C752C04}"/>
          </ac:spMkLst>
        </pc:spChg>
        <pc:spChg chg="add mod">
          <ac:chgData name="강태웅" userId="6d5b6656-814d-4af2-8c8d-acedc34dd330" providerId="ADAL" clId="{81DE4A96-CFF0-408C-8037-D3CC53F3E090}" dt="2023-01-16T06:33:52.286" v="5028" actId="14100"/>
          <ac:spMkLst>
            <pc:docMk/>
            <pc:sldMk cId="2017191550" sldId="495"/>
            <ac:spMk id="11" creationId="{AC1569A6-7C24-A210-5A1A-CD2EF9C36DBB}"/>
          </ac:spMkLst>
        </pc:spChg>
        <pc:picChg chg="add mod">
          <ac:chgData name="강태웅" userId="6d5b6656-814d-4af2-8c8d-acedc34dd330" providerId="ADAL" clId="{81DE4A96-CFF0-408C-8037-D3CC53F3E090}" dt="2023-01-16T06:33:12.056" v="5017" actId="14100"/>
          <ac:picMkLst>
            <pc:docMk/>
            <pc:sldMk cId="2017191550" sldId="495"/>
            <ac:picMk id="6" creationId="{97D567FF-6E4D-D9E0-112C-C0FC826A0FD1}"/>
          </ac:picMkLst>
        </pc:picChg>
        <pc:picChg chg="del mod">
          <ac:chgData name="강태웅" userId="6d5b6656-814d-4af2-8c8d-acedc34dd330" providerId="ADAL" clId="{81DE4A96-CFF0-408C-8037-D3CC53F3E090}" dt="2023-01-16T06:33:07.310" v="5013" actId="478"/>
          <ac:picMkLst>
            <pc:docMk/>
            <pc:sldMk cId="2017191550" sldId="495"/>
            <ac:picMk id="7" creationId="{702E120B-A7C6-2C10-20B4-1E7A691F9A4F}"/>
          </ac:picMkLst>
        </pc:picChg>
        <pc:picChg chg="add mod">
          <ac:chgData name="강태웅" userId="6d5b6656-814d-4af2-8c8d-acedc34dd330" providerId="ADAL" clId="{81DE4A96-CFF0-408C-8037-D3CC53F3E090}" dt="2023-01-16T06:33:19.919" v="5020" actId="1076"/>
          <ac:picMkLst>
            <pc:docMk/>
            <pc:sldMk cId="2017191550" sldId="495"/>
            <ac:picMk id="9" creationId="{D5CA1AB6-124E-AF69-77C5-E44AD1AC4F6F}"/>
          </ac:picMkLst>
        </pc:picChg>
      </pc:sldChg>
      <pc:sldChg chg="addSp delSp modSp add del mod">
        <pc:chgData name="강태웅" userId="6d5b6656-814d-4af2-8c8d-acedc34dd330" providerId="ADAL" clId="{81DE4A96-CFF0-408C-8037-D3CC53F3E090}" dt="2023-01-16T06:45:22.019" v="5103" actId="47"/>
        <pc:sldMkLst>
          <pc:docMk/>
          <pc:sldMk cId="422740947" sldId="496"/>
        </pc:sldMkLst>
        <pc:spChg chg="mod">
          <ac:chgData name="강태웅" userId="6d5b6656-814d-4af2-8c8d-acedc34dd330" providerId="ADAL" clId="{81DE4A96-CFF0-408C-8037-D3CC53F3E090}" dt="2023-01-16T06:37:23.578" v="5089" actId="20577"/>
          <ac:spMkLst>
            <pc:docMk/>
            <pc:sldMk cId="422740947" sldId="496"/>
            <ac:spMk id="3" creationId="{5ABB1508-53A6-055E-E773-83B7B4AADB8B}"/>
          </ac:spMkLst>
        </pc:spChg>
        <pc:picChg chg="add mod">
          <ac:chgData name="강태웅" userId="6d5b6656-814d-4af2-8c8d-acedc34dd330" providerId="ADAL" clId="{81DE4A96-CFF0-408C-8037-D3CC53F3E090}" dt="2023-01-16T06:37:37.722" v="5095" actId="1076"/>
          <ac:picMkLst>
            <pc:docMk/>
            <pc:sldMk cId="422740947" sldId="496"/>
            <ac:picMk id="6" creationId="{0EC82019-FD11-EFE8-8247-14613C727DCF}"/>
          </ac:picMkLst>
        </pc:picChg>
        <pc:picChg chg="del">
          <ac:chgData name="강태웅" userId="6d5b6656-814d-4af2-8c8d-acedc34dd330" providerId="ADAL" clId="{81DE4A96-CFF0-408C-8037-D3CC53F3E090}" dt="2023-01-16T06:37:25.570" v="5090" actId="478"/>
          <ac:picMkLst>
            <pc:docMk/>
            <pc:sldMk cId="422740947" sldId="496"/>
            <ac:picMk id="7" creationId="{702E120B-A7C6-2C10-20B4-1E7A691F9A4F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6T08:54:19.565" v="5857" actId="1076"/>
        <pc:sldMkLst>
          <pc:docMk/>
          <pc:sldMk cId="3055152606" sldId="497"/>
        </pc:sldMkLst>
        <pc:spChg chg="add mod">
          <ac:chgData name="강태웅" userId="6d5b6656-814d-4af2-8c8d-acedc34dd330" providerId="ADAL" clId="{81DE4A96-CFF0-408C-8037-D3CC53F3E090}" dt="2023-01-16T06:46:01.141" v="5136" actId="1076"/>
          <ac:spMkLst>
            <pc:docMk/>
            <pc:sldMk cId="3055152606" sldId="497"/>
            <ac:spMk id="10" creationId="{0B7EFA37-49ED-8D23-4F2E-8D8CF9DDA4D8}"/>
          </ac:spMkLst>
        </pc:spChg>
        <pc:spChg chg="add del mod">
          <ac:chgData name="강태웅" userId="6d5b6656-814d-4af2-8c8d-acedc34dd330" providerId="ADAL" clId="{81DE4A96-CFF0-408C-8037-D3CC53F3E090}" dt="2023-01-16T06:48:46.224" v="5138"/>
          <ac:spMkLst>
            <pc:docMk/>
            <pc:sldMk cId="3055152606" sldId="497"/>
            <ac:spMk id="11" creationId="{83B21A62-92DE-BBF5-2D05-3A9C9B49FE43}"/>
          </ac:spMkLst>
        </pc:spChg>
        <pc:picChg chg="del">
          <ac:chgData name="강태웅" userId="6d5b6656-814d-4af2-8c8d-acedc34dd330" providerId="ADAL" clId="{81DE4A96-CFF0-408C-8037-D3CC53F3E090}" dt="2023-01-16T06:37:48.226" v="5097" actId="478"/>
          <ac:picMkLst>
            <pc:docMk/>
            <pc:sldMk cId="3055152606" sldId="497"/>
            <ac:picMk id="6" creationId="{0EC82019-FD11-EFE8-8247-14613C727DCF}"/>
          </ac:picMkLst>
        </pc:picChg>
        <pc:picChg chg="add mod">
          <ac:chgData name="강태웅" userId="6d5b6656-814d-4af2-8c8d-acedc34dd330" providerId="ADAL" clId="{81DE4A96-CFF0-408C-8037-D3CC53F3E090}" dt="2023-01-16T06:45:06.942" v="5099" actId="1076"/>
          <ac:picMkLst>
            <pc:docMk/>
            <pc:sldMk cId="3055152606" sldId="497"/>
            <ac:picMk id="7" creationId="{BA5BBE24-83E6-397C-2E96-BE99334654BD}"/>
          </ac:picMkLst>
        </pc:picChg>
        <pc:picChg chg="add mod">
          <ac:chgData name="강태웅" userId="6d5b6656-814d-4af2-8c8d-acedc34dd330" providerId="ADAL" clId="{81DE4A96-CFF0-408C-8037-D3CC53F3E090}" dt="2023-01-16T08:54:19.565" v="5857" actId="1076"/>
          <ac:picMkLst>
            <pc:docMk/>
            <pc:sldMk cId="3055152606" sldId="497"/>
            <ac:picMk id="9" creationId="{F801C183-A859-538A-ADC7-8A1D9709A87D}"/>
          </ac:picMkLst>
        </pc:picChg>
      </pc:sldChg>
      <pc:sldChg chg="addSp delSp modSp add mod">
        <pc:chgData name="강태웅" userId="6d5b6656-814d-4af2-8c8d-acedc34dd330" providerId="ADAL" clId="{81DE4A96-CFF0-408C-8037-D3CC53F3E090}" dt="2023-01-16T09:22:09.521" v="5864" actId="1076"/>
        <pc:sldMkLst>
          <pc:docMk/>
          <pc:sldMk cId="4259200231" sldId="498"/>
        </pc:sldMkLst>
        <pc:spChg chg="mod">
          <ac:chgData name="강태웅" userId="6d5b6656-814d-4af2-8c8d-acedc34dd330" providerId="ADAL" clId="{81DE4A96-CFF0-408C-8037-D3CC53F3E090}" dt="2023-01-16T06:50:19.165" v="5373" actId="1076"/>
          <ac:spMkLst>
            <pc:docMk/>
            <pc:sldMk cId="4259200231" sldId="498"/>
            <ac:spMk id="2" creationId="{522A41DC-9C42-2BD9-ED9F-0C8E6CE9BFB4}"/>
          </ac:spMkLst>
        </pc:spChg>
        <pc:spChg chg="mod">
          <ac:chgData name="강태웅" userId="6d5b6656-814d-4af2-8c8d-acedc34dd330" providerId="ADAL" clId="{81DE4A96-CFF0-408C-8037-D3CC53F3E090}" dt="2023-01-16T06:48:59.141" v="5160" actId="20577"/>
          <ac:spMkLst>
            <pc:docMk/>
            <pc:sldMk cId="4259200231" sldId="498"/>
            <ac:spMk id="3" creationId="{5ABB1508-53A6-055E-E773-83B7B4AADB8B}"/>
          </ac:spMkLst>
        </pc:spChg>
        <pc:spChg chg="add mod">
          <ac:chgData name="강태웅" userId="6d5b6656-814d-4af2-8c8d-acedc34dd330" providerId="ADAL" clId="{81DE4A96-CFF0-408C-8037-D3CC53F3E090}" dt="2023-01-16T06:50:43.112" v="5384" actId="20577"/>
          <ac:spMkLst>
            <pc:docMk/>
            <pc:sldMk cId="4259200231" sldId="498"/>
            <ac:spMk id="5" creationId="{E5D3390F-9C06-8320-0035-FAADC6FCCD0A}"/>
          </ac:spMkLst>
        </pc:spChg>
        <pc:spChg chg="add mod">
          <ac:chgData name="강태웅" userId="6d5b6656-814d-4af2-8c8d-acedc34dd330" providerId="ADAL" clId="{81DE4A96-CFF0-408C-8037-D3CC53F3E090}" dt="2023-01-16T06:50:26.053" v="5375" actId="1076"/>
          <ac:spMkLst>
            <pc:docMk/>
            <pc:sldMk cId="4259200231" sldId="498"/>
            <ac:spMk id="6" creationId="{F3A14DDC-D08C-228A-3C63-31AEAFD02728}"/>
          </ac:spMkLst>
        </pc:spChg>
        <pc:spChg chg="add mod">
          <ac:chgData name="강태웅" userId="6d5b6656-814d-4af2-8c8d-acedc34dd330" providerId="ADAL" clId="{81DE4A96-CFF0-408C-8037-D3CC53F3E090}" dt="2023-01-16T08:54:47.170" v="5859" actId="1076"/>
          <ac:spMkLst>
            <pc:docMk/>
            <pc:sldMk cId="4259200231" sldId="498"/>
            <ac:spMk id="8" creationId="{3B5B49E2-3B70-A7F4-DD24-52D018674EEA}"/>
          </ac:spMkLst>
        </pc:spChg>
        <pc:spChg chg="mod">
          <ac:chgData name="강태웅" userId="6d5b6656-814d-4af2-8c8d-acedc34dd330" providerId="ADAL" clId="{81DE4A96-CFF0-408C-8037-D3CC53F3E090}" dt="2023-01-16T06:50:15.814" v="5371" actId="20577"/>
          <ac:spMkLst>
            <pc:docMk/>
            <pc:sldMk cId="4259200231" sldId="498"/>
            <ac:spMk id="10" creationId="{0B7EFA37-49ED-8D23-4F2E-8D8CF9DDA4D8}"/>
          </ac:spMkLst>
        </pc:spChg>
        <pc:spChg chg="add del mod">
          <ac:chgData name="강태웅" userId="6d5b6656-814d-4af2-8c8d-acedc34dd330" providerId="ADAL" clId="{81DE4A96-CFF0-408C-8037-D3CC53F3E090}" dt="2023-01-16T08:54:50.172" v="5861" actId="478"/>
          <ac:spMkLst>
            <pc:docMk/>
            <pc:sldMk cId="4259200231" sldId="498"/>
            <ac:spMk id="12" creationId="{DC83FC36-E8E1-9AA4-4A21-9E300F2CCABC}"/>
          </ac:spMkLst>
        </pc:spChg>
        <pc:picChg chg="del">
          <ac:chgData name="강태웅" userId="6d5b6656-814d-4af2-8c8d-acedc34dd330" providerId="ADAL" clId="{81DE4A96-CFF0-408C-8037-D3CC53F3E090}" dt="2023-01-16T06:49:07.958" v="5162" actId="478"/>
          <ac:picMkLst>
            <pc:docMk/>
            <pc:sldMk cId="4259200231" sldId="498"/>
            <ac:picMk id="7" creationId="{BA5BBE24-83E6-397C-2E96-BE99334654BD}"/>
          </ac:picMkLst>
        </pc:picChg>
        <pc:picChg chg="add mod">
          <ac:chgData name="강태웅" userId="6d5b6656-814d-4af2-8c8d-acedc34dd330" providerId="ADAL" clId="{81DE4A96-CFF0-408C-8037-D3CC53F3E090}" dt="2023-01-16T09:22:09.521" v="5864" actId="1076"/>
          <ac:picMkLst>
            <pc:docMk/>
            <pc:sldMk cId="4259200231" sldId="498"/>
            <ac:picMk id="9" creationId="{E97D838B-89FA-973D-47EC-8B03C3249BA7}"/>
          </ac:picMkLst>
        </pc:picChg>
        <pc:picChg chg="del">
          <ac:chgData name="강태웅" userId="6d5b6656-814d-4af2-8c8d-acedc34dd330" providerId="ADAL" clId="{81DE4A96-CFF0-408C-8037-D3CC53F3E090}" dt="2023-01-16T06:49:07.732" v="5161" actId="478"/>
          <ac:picMkLst>
            <pc:docMk/>
            <pc:sldMk cId="4259200231" sldId="498"/>
            <ac:picMk id="9" creationId="{F801C183-A859-538A-ADC7-8A1D9709A8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FE202-3597-4040-9853-7E44D8648458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A0C84-6C89-4DDB-9A4E-259C46BD7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2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1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086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79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96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34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86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20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84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71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99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45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595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85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14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3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67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36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57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88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679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79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96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A0C84-6C89-4DDB-9A4E-259C46BD78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84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08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64" y="5999273"/>
            <a:ext cx="1212256" cy="6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2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64" y="5999273"/>
            <a:ext cx="1212256" cy="6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1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0" y="40984"/>
            <a:ext cx="6597058" cy="539826"/>
            <a:chOff x="3381560" y="412274"/>
            <a:chExt cx="6867676" cy="539826"/>
          </a:xfrm>
          <a:solidFill>
            <a:schemeClr val="bg2"/>
          </a:solidFill>
        </p:grpSpPr>
        <p:sp>
          <p:nvSpPr>
            <p:cNvPr id="9" name="직사각형 8"/>
            <p:cNvSpPr/>
            <p:nvPr/>
          </p:nvSpPr>
          <p:spPr>
            <a:xfrm>
              <a:off x="3381560" y="412274"/>
              <a:ext cx="6072056" cy="539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입력 9"/>
            <p:cNvSpPr/>
            <p:nvPr/>
          </p:nvSpPr>
          <p:spPr>
            <a:xfrm rot="5400000" flipH="1">
              <a:off x="8985781" y="-311355"/>
              <a:ext cx="539826" cy="1987084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85" y="116151"/>
            <a:ext cx="1173214" cy="586607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27" y="40551"/>
            <a:ext cx="2115427" cy="7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46" y="261062"/>
            <a:ext cx="1212256" cy="6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3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0C1D-D880-487B-B016-EBE3ED5C1388}" type="datetimeFigureOut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5B4F3-5F51-4756-8330-1639D7D3D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4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8B177B-D55B-479A-BF9C-0D10DECCC352}"/>
              </a:ext>
            </a:extLst>
          </p:cNvPr>
          <p:cNvSpPr/>
          <p:nvPr/>
        </p:nvSpPr>
        <p:spPr>
          <a:xfrm>
            <a:off x="4966625" y="2893249"/>
            <a:ext cx="5450466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DPM: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Clustering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3496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an Unknown Number of Clusters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AE22F2-03DF-485E-8404-4D490F3EF2CB}"/>
              </a:ext>
            </a:extLst>
          </p:cNvPr>
          <p:cNvSpPr/>
          <p:nvPr/>
        </p:nvSpPr>
        <p:spPr>
          <a:xfrm>
            <a:off x="9145587" y="4426972"/>
            <a:ext cx="1271503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2023. 01. 18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1586" y="1950497"/>
            <a:ext cx="1885504" cy="9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AE22F2-03DF-485E-8404-4D490F3EF2CB}"/>
              </a:ext>
            </a:extLst>
          </p:cNvPr>
          <p:cNvSpPr/>
          <p:nvPr/>
        </p:nvSpPr>
        <p:spPr>
          <a:xfrm>
            <a:off x="7673851" y="5623682"/>
            <a:ext cx="2732223" cy="672492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Presenter : 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Taewoong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Kang</a:t>
            </a:r>
          </a:p>
          <a:p>
            <a:pPr algn="r">
              <a:lnSpc>
                <a:spcPct val="120000"/>
              </a:lnSpc>
            </a:pPr>
            <a:r>
              <a:rPr lang="en-US" altLang="ko-KR" sz="1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twk@deepnoid.com</a:t>
            </a:r>
          </a:p>
        </p:txBody>
      </p:sp>
    </p:spTree>
    <p:extLst>
      <p:ext uri="{BB962C8B-B14F-4D97-AF65-F5344CB8AC3E}">
        <p14:creationId xmlns:p14="http://schemas.microsoft.com/office/powerpoint/2010/main" val="197985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1181414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DeepDPM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535098" y="2235057"/>
            <a:ext cx="11718417" cy="21525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Clustering net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Given the current value K, the data is passed to the clustering net.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Ge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nerates K soft cluster assignments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We compute the hard assignments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B3F6B1-5107-8451-4DB9-2561BB93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933" y="700176"/>
            <a:ext cx="8112483" cy="17147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7D5D94-767D-3461-0E12-0A3D08E03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437" y="3533781"/>
            <a:ext cx="3458058" cy="333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C27A6A-E46D-9D0D-5D73-C423D4E09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437" y="4554123"/>
            <a:ext cx="3324747" cy="2920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C801D1-6FBF-CDDC-A441-83C23A3182F1}"/>
              </a:ext>
            </a:extLst>
          </p:cNvPr>
          <p:cNvSpPr/>
          <p:nvPr/>
        </p:nvSpPr>
        <p:spPr>
          <a:xfrm>
            <a:off x="6691258" y="1075849"/>
            <a:ext cx="2086982" cy="657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BFF4C-8367-FF5C-3ACE-31F24ED5F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106" y="4238115"/>
            <a:ext cx="462979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71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0318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1181414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DeepDPM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535098" y="2408181"/>
            <a:ext cx="11718417" cy="18062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Subclustering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net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Each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subclustering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 net is fed with the data (hard-) assigned to its respective cluster 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Ge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nerates soft subcluster assignments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B3F6B1-5107-8451-4DB9-2561BB93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933" y="700176"/>
            <a:ext cx="8112483" cy="17147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C801D1-6FBF-CDDC-A441-83C23A3182F1}"/>
              </a:ext>
            </a:extLst>
          </p:cNvPr>
          <p:cNvSpPr/>
          <p:nvPr/>
        </p:nvSpPr>
        <p:spPr>
          <a:xfrm>
            <a:off x="8784868" y="1075849"/>
            <a:ext cx="2187932" cy="537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87EDF4-F37A-0720-43FA-F3F909B37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92" y="3528173"/>
            <a:ext cx="4001058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2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066015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Splits and Merges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473583" y="3123496"/>
            <a:ext cx="11718417" cy="35375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Changing K via Splits and Merges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Splits</a:t>
            </a: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A split proposal is accepted stochastically with probability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Merges</a:t>
            </a: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Must ensure we never mistakenly merging three clusters together</a:t>
            </a: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Consider the merges of each cluster with only its 3 nearest neighbors</a:t>
            </a: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Merge proposal is accepted/rejected using a Hasting ratio</a:t>
            </a: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The parameter and the weight of the new-cluster are initialized using the weighted MAP estimation</a:t>
            </a: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5864F1-ED2C-ADF3-5CA3-383DB7DE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500" y="3867885"/>
            <a:ext cx="1342475" cy="332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37727C-9C6A-7453-CC25-37F8E700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821" y="5264444"/>
            <a:ext cx="1514643" cy="3321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96395A-B76B-73C6-E7A4-CCC9DEB5E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973" y="602512"/>
            <a:ext cx="8112483" cy="17147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E411F38-5551-70E8-2A7C-9B2D696F70FB}"/>
              </a:ext>
            </a:extLst>
          </p:cNvPr>
          <p:cNvSpPr/>
          <p:nvPr/>
        </p:nvSpPr>
        <p:spPr>
          <a:xfrm>
            <a:off x="10069157" y="1408725"/>
            <a:ext cx="1843144" cy="452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E37F2A-51EF-0130-414D-061FC381D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240" y="2773584"/>
            <a:ext cx="415348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7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1548757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Loss function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385984" y="2290896"/>
            <a:ext cx="11718417" cy="21525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E step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Responsibility(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책임값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Each E step Is followed by a standard M step in the Bayesian GMM(except soft assignment used in MAP)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E299193-CD1E-CF19-E5EE-709130FBBDE8}"/>
              </a:ext>
            </a:extLst>
          </p:cNvPr>
          <p:cNvSpPr txBox="1"/>
          <p:nvPr/>
        </p:nvSpPr>
        <p:spPr>
          <a:xfrm>
            <a:off x="385984" y="1380973"/>
            <a:ext cx="11718417" cy="111376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Motivated by EM(Expectation Maximization) in the Bayesian GMM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948692-F6D8-AB5A-B223-E5C81F2F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415" y="3827463"/>
            <a:ext cx="5498966" cy="8478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54AAC7-983F-70D7-EA37-E6DA0B7C3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119" y="3927497"/>
            <a:ext cx="3229426" cy="3238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EBF37D-5C86-5764-C822-E18AE372A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119" y="4443408"/>
            <a:ext cx="1267002" cy="2857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FB7D48-A02C-4D90-A6F2-F990E4B6B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94" y="5299044"/>
            <a:ext cx="4046406" cy="954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59977C-403D-4145-471F-37C055052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479" y="5353331"/>
            <a:ext cx="5159280" cy="6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9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1548757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Loss function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654929" y="1613198"/>
            <a:ext cx="10694390" cy="18062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Bayesian M step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Use weighted versions of the MAP estimates of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Instead of          we use         as weights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292486-33DB-2630-33E8-0AA4B9409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16" y="2046330"/>
            <a:ext cx="1527324" cy="3491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A04532-37D6-1719-18AB-8F8BAD39B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155" y="2326055"/>
            <a:ext cx="391418" cy="349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351B2A-897D-A693-CD9C-DB3DF5DDD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53" y="2352678"/>
            <a:ext cx="373609" cy="2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8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935868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Weighted MAP Estimates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654928" y="1358368"/>
            <a:ext cx="11718417" cy="249876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 the unweighted case, we use 			```Eq1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 weighted MAP, we still use Eq1, but instead of the posterior hyperparameters we use their weighted versions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F714F1-7BC4-2BB3-379E-C3A90B9B4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14" y="3753202"/>
            <a:ext cx="5372850" cy="2133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31C4A7-3224-4386-ABD8-9426E85EC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380" y="1075441"/>
            <a:ext cx="1676634" cy="9621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13E225-C19E-44F5-1776-5082EBCA8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89" y="3331323"/>
            <a:ext cx="5344271" cy="278168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06DB400-A9AC-0F4C-5F7D-FA149981BC5F}"/>
              </a:ext>
            </a:extLst>
          </p:cNvPr>
          <p:cNvSpPr/>
          <p:nvPr/>
        </p:nvSpPr>
        <p:spPr>
          <a:xfrm>
            <a:off x="4666767" y="4246809"/>
            <a:ext cx="1599304" cy="63470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94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797176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Amortized EM Inference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473583" y="1381551"/>
            <a:ext cx="11718417" cy="319125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Our method still yields results that are usually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better than the standard EM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By the virtue of the smoothness of the function learned by the deep net, we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improve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the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prediction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for the points in no only the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current batch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but also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other batches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smoothness serves as an inductive bias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such that points should have similar labels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When using the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GMM negative log likelihood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instead of our loss, empirically that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led to unstable optimization and/or poor results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C5D0A-F8B9-8D6F-C390-3D293AB9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50" y="3693334"/>
            <a:ext cx="5153744" cy="3077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59AD9-BB11-8F60-CF3E-E8CDC6832EE5}"/>
              </a:ext>
            </a:extLst>
          </p:cNvPr>
          <p:cNvSpPr txBox="1"/>
          <p:nvPr/>
        </p:nvSpPr>
        <p:spPr>
          <a:xfrm>
            <a:off x="7061921" y="5021202"/>
            <a:ext cx="2899803" cy="42126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On Fashion-MNIST</a:t>
            </a:r>
          </a:p>
        </p:txBody>
      </p:sp>
    </p:spTree>
    <p:extLst>
      <p:ext uri="{BB962C8B-B14F-4D97-AF65-F5344CB8AC3E}">
        <p14:creationId xmlns:p14="http://schemas.microsoft.com/office/powerpoint/2010/main" val="136513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5368136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Weak Prior : Letting the Data Speak for Itself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595013" y="2364369"/>
            <a:ext cx="11718417" cy="423000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inferred K depends on               and the NIW hyperparameters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Intentionally choose the prior to be very weak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When doing posterior calculation, if 		, where N is the number of data points, then the importance of        diminishes</a:t>
            </a:r>
          </a:p>
          <a:p>
            <a:pPr>
              <a:lnSpc>
                <a:spcPts val="2700"/>
              </a:lnSpc>
              <a:buClr>
                <a:srgbClr val="065E87"/>
              </a:buClr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For example, v is very high and        is small -&gt; favor small clusters, thus K is likely to be high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		v is very high and        is large -&gt; favor large clusters, so K will tend to be small</a:t>
            </a: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Our			are all much smaller than N in all the datasets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sz="20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A4D14B-60E8-FD15-7400-F3CD59C70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278" y="2348609"/>
            <a:ext cx="636084" cy="3634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F9920-915A-E14B-755B-EABFBA95B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480" y="4532031"/>
            <a:ext cx="301765" cy="3334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E364EC-EB1A-4195-B515-F484D12DC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480" y="4145914"/>
            <a:ext cx="301765" cy="3334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FC0D0E-1A3D-9169-B9C3-426FA2EEA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388" y="4865489"/>
            <a:ext cx="1685810" cy="3334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D05FC2-5BCF-893A-0A43-931B94B5F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286" y="3132645"/>
            <a:ext cx="1001961" cy="2963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B6B8B4-D0DE-8448-BF35-133A6B6A1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163" y="3467845"/>
            <a:ext cx="262674" cy="2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089483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Classical methods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535098" y="1146024"/>
            <a:ext cx="11718417" cy="42126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Nonparametric ones are less affected by the imbalance. 	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6FE48A-8802-B202-DB95-C5400390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82" y="1739045"/>
            <a:ext cx="9745435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4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783647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Nonparametric method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552364" y="1714185"/>
            <a:ext cx="11718417" cy="42126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DPM’s inferred K is the closest to GT K 	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878512-0885-1864-EAF2-CD6F2EDB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07" y="2547879"/>
            <a:ext cx="5010849" cy="24292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DE492E-1F7C-A700-AE0A-DF4AC1B0B6E9}"/>
              </a:ext>
            </a:extLst>
          </p:cNvPr>
          <p:cNvSpPr/>
          <p:nvPr/>
        </p:nvSpPr>
        <p:spPr>
          <a:xfrm>
            <a:off x="2592594" y="4781598"/>
            <a:ext cx="1721221" cy="195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38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982833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2D2484E-619A-2485-7272-D4D41CA954CE}"/>
              </a:ext>
            </a:extLst>
          </p:cNvPr>
          <p:cNvSpPr txBox="1"/>
          <p:nvPr/>
        </p:nvSpPr>
        <p:spPr>
          <a:xfrm>
            <a:off x="890780" y="1740926"/>
            <a:ext cx="10582560" cy="14677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Effective Deep-clustering method</a:t>
            </a: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(When K is unknown, model become 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computationaly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 expensive)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Does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not require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knowing the value of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K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Using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split/merging framework, a dynamic architecture, novel loss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900613-DA9A-564E-D02B-CE3741F1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4227038"/>
            <a:ext cx="9974067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08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3522631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 Nonparametric Methods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2E120B-A7C6-2C10-20B4-1E7A691F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69" y="1431457"/>
            <a:ext cx="9888330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74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5019131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value of Deep Nonparametric Methods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D567FF-6E4D-D9E0-112C-C0FC826A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13" y="1422055"/>
            <a:ext cx="5019131" cy="4742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CA1AB6-124E-AF69-77C5-E44AD1AC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4181"/>
            <a:ext cx="4791744" cy="40296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6407C6-6666-2679-5FBF-E6871C752C04}"/>
              </a:ext>
            </a:extLst>
          </p:cNvPr>
          <p:cNvSpPr/>
          <p:nvPr/>
        </p:nvSpPr>
        <p:spPr>
          <a:xfrm>
            <a:off x="2398957" y="5710452"/>
            <a:ext cx="1215612" cy="195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1569A6-7C24-A210-5A1A-CD2EF9C36DBB}"/>
              </a:ext>
            </a:extLst>
          </p:cNvPr>
          <p:cNvSpPr/>
          <p:nvPr/>
        </p:nvSpPr>
        <p:spPr>
          <a:xfrm>
            <a:off x="8360486" y="4711784"/>
            <a:ext cx="891090" cy="204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9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5266250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Ablation Study and Robustness to the Initial K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5BBE24-83E6-397C-2E96-BE993346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8" y="1890498"/>
            <a:ext cx="5153744" cy="3077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01C183-A859-538A-ADC7-8A1D9709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160" y="1890498"/>
            <a:ext cx="4744112" cy="3324689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0B7EFA37-49ED-8D23-4F2E-8D8CF9DDA4D8}"/>
              </a:ext>
            </a:extLst>
          </p:cNvPr>
          <p:cNvSpPr txBox="1"/>
          <p:nvPr/>
        </p:nvSpPr>
        <p:spPr>
          <a:xfrm>
            <a:off x="1822804" y="5360882"/>
            <a:ext cx="2899803" cy="42126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On Fashion-MNIST</a:t>
            </a:r>
          </a:p>
        </p:txBody>
      </p:sp>
    </p:spTree>
    <p:extLst>
      <p:ext uri="{BB962C8B-B14F-4D97-AF65-F5344CB8AC3E}">
        <p14:creationId xmlns:p14="http://schemas.microsoft.com/office/powerpoint/2010/main" val="3055152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1293431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Limitations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0B7EFA37-49ED-8D23-4F2E-8D8CF9DDA4D8}"/>
              </a:ext>
            </a:extLst>
          </p:cNvPr>
          <p:cNvSpPr txBox="1"/>
          <p:nvPr/>
        </p:nvSpPr>
        <p:spPr>
          <a:xfrm>
            <a:off x="734485" y="1301600"/>
            <a:ext cx="10012404" cy="7675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If Deep-DPM’s input features are poor it would struggle to recover.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K is known and dataset is balanced, parametric methods may be a slightly better choice.</a:t>
            </a:r>
          </a:p>
        </p:txBody>
      </p:sp>
      <p:sp>
        <p:nvSpPr>
          <p:cNvPr id="5" name="Text Box 88">
            <a:extLst>
              <a:ext uri="{FF2B5EF4-FFF2-40B4-BE49-F238E27FC236}">
                <a16:creationId xmlns:a16="http://schemas.microsoft.com/office/drawing/2014/main" id="{E5D3390F-9C06-8320-0035-FAADC6FCC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2564825"/>
            <a:ext cx="1141338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Summary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3A14DDC-D08C-228A-3C63-31AEAFD02728}"/>
              </a:ext>
            </a:extLst>
          </p:cNvPr>
          <p:cNvSpPr/>
          <p:nvPr/>
        </p:nvSpPr>
        <p:spPr>
          <a:xfrm rot="5400000">
            <a:off x="535098" y="2592561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B49E2-3B70-A7F4-DD24-52D018674EEA}"/>
              </a:ext>
            </a:extLst>
          </p:cNvPr>
          <p:cNvSpPr txBox="1"/>
          <p:nvPr/>
        </p:nvSpPr>
        <p:spPr>
          <a:xfrm>
            <a:off x="734485" y="3121436"/>
            <a:ext cx="10012404" cy="7675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Outperforms deep and non-deep nonparametric methods and achieves SOTA results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Demonstrated the added value the nonparametric approach brings to deep clustering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7D838B-89FA-973D-47EC-8B03C324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84" y="4941272"/>
            <a:ext cx="4734586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489436" y="2800953"/>
            <a:ext cx="5213130" cy="101566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defTabSz="414772" latinLnBrk="0"/>
            <a:r>
              <a:rPr lang="en-US" altLang="ko-KR" sz="6000" b="1" spc="-150" dirty="0">
                <a:ln>
                  <a:solidFill>
                    <a:srgbClr val="065E87">
                      <a:alpha val="0"/>
                    </a:srgb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sz="6000" b="1" spc="-150" dirty="0">
              <a:ln>
                <a:solidFill>
                  <a:srgbClr val="065E87">
                    <a:alpha val="0"/>
                  </a:srgbClr>
                </a:solidFill>
              </a:ln>
              <a:solidFill>
                <a:srgbClr val="03496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759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3489436" y="2800953"/>
            <a:ext cx="5213130" cy="101566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 defTabSz="414772" latinLnBrk="0"/>
            <a:r>
              <a:rPr lang="ko-KR" altLang="en-US" sz="6000" b="1" spc="-150" dirty="0">
                <a:ln>
                  <a:solidFill>
                    <a:srgbClr val="065E87">
                      <a:alpha val="0"/>
                    </a:srgbClr>
                  </a:solidFill>
                </a:ln>
                <a:solidFill>
                  <a:srgbClr val="0349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9361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2136995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extraction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535098" y="2525867"/>
            <a:ext cx="11718417" cy="18062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Changing K via Splits and Merges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Splits</a:t>
            </a: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A split proposal is accepted stochastically with probability</a:t>
            </a:r>
            <a:endParaRPr lang="en-US" altLang="ko-KR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742950" lvl="1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Merges</a:t>
            </a:r>
          </a:p>
          <a:p>
            <a:pPr marL="1200150" lvl="2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Must ensure we never mistakenly</a:t>
            </a:r>
          </a:p>
        </p:txBody>
      </p:sp>
    </p:spTree>
    <p:extLst>
      <p:ext uri="{BB962C8B-B14F-4D97-AF65-F5344CB8AC3E}">
        <p14:creationId xmlns:p14="http://schemas.microsoft.com/office/powerpoint/2010/main" val="126807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1430007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Architecture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B3F6B1-5107-8451-4DB9-2561BB93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43" y="1285016"/>
            <a:ext cx="11616513" cy="24554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701C14F-C9BB-91D7-4CCB-46A480DE378E}"/>
              </a:ext>
            </a:extLst>
          </p:cNvPr>
          <p:cNvSpPr/>
          <p:nvPr/>
        </p:nvSpPr>
        <p:spPr>
          <a:xfrm>
            <a:off x="1764254" y="1673795"/>
            <a:ext cx="1355463" cy="108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AD333C-CDF6-8EA7-D369-EDE4BB4CD694}"/>
              </a:ext>
            </a:extLst>
          </p:cNvPr>
          <p:cNvCxnSpPr>
            <a:stCxn id="9" idx="2"/>
          </p:cNvCxnSpPr>
          <p:nvPr/>
        </p:nvCxnSpPr>
        <p:spPr>
          <a:xfrm flipH="1">
            <a:off x="2409713" y="2760317"/>
            <a:ext cx="32273" cy="2349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7C5AAF-84A6-F34A-B1AA-C134226DA26D}"/>
              </a:ext>
            </a:extLst>
          </p:cNvPr>
          <p:cNvSpPr txBox="1"/>
          <p:nvPr/>
        </p:nvSpPr>
        <p:spPr>
          <a:xfrm>
            <a:off x="1667434" y="5109882"/>
            <a:ext cx="1549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Embedding</a:t>
            </a:r>
          </a:p>
          <a:p>
            <a:r>
              <a:rPr lang="en-US" altLang="ko-KR" dirty="0"/>
              <a:t>(use MOCO)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995DA8-0E85-ACA7-0C72-F3F5437534FB}"/>
              </a:ext>
            </a:extLst>
          </p:cNvPr>
          <p:cNvSpPr/>
          <p:nvPr/>
        </p:nvSpPr>
        <p:spPr>
          <a:xfrm>
            <a:off x="4358640" y="1673795"/>
            <a:ext cx="1355463" cy="1086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F77465A-6680-0021-F655-9D128E38BCDC}"/>
              </a:ext>
            </a:extLst>
          </p:cNvPr>
          <p:cNvCxnSpPr>
            <a:stCxn id="13" idx="2"/>
          </p:cNvCxnSpPr>
          <p:nvPr/>
        </p:nvCxnSpPr>
        <p:spPr>
          <a:xfrm flipH="1">
            <a:off x="5004099" y="2760317"/>
            <a:ext cx="32273" cy="2349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2B90AF-597A-40EB-D4A7-CAFAD600333E}"/>
              </a:ext>
            </a:extLst>
          </p:cNvPr>
          <p:cNvSpPr txBox="1"/>
          <p:nvPr/>
        </p:nvSpPr>
        <p:spPr>
          <a:xfrm>
            <a:off x="4030165" y="5109881"/>
            <a:ext cx="194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Cluster A, B,.., K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0400DC-5BEB-50CE-7A42-7C9C5B272428}"/>
              </a:ext>
            </a:extLst>
          </p:cNvPr>
          <p:cNvSpPr/>
          <p:nvPr/>
        </p:nvSpPr>
        <p:spPr>
          <a:xfrm>
            <a:off x="7031917" y="1673795"/>
            <a:ext cx="1861969" cy="821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81BB212-8D15-B854-BB5E-FD7E5962CD56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7962901" y="2495774"/>
            <a:ext cx="1" cy="2614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AB827E-2FC5-26B6-1CE7-D163598D9E7D}"/>
              </a:ext>
            </a:extLst>
          </p:cNvPr>
          <p:cNvSpPr txBox="1"/>
          <p:nvPr/>
        </p:nvSpPr>
        <p:spPr>
          <a:xfrm>
            <a:off x="7086293" y="5109881"/>
            <a:ext cx="175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Cluster A1, A2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Cluster K1, K2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08EA22-A75F-B194-D2D7-0C34CD70F8AF}"/>
              </a:ext>
            </a:extLst>
          </p:cNvPr>
          <p:cNvSpPr/>
          <p:nvPr/>
        </p:nvSpPr>
        <p:spPr>
          <a:xfrm>
            <a:off x="9770494" y="2383957"/>
            <a:ext cx="1861968" cy="552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5707154-9943-4E61-E625-4EC4D7AEF502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701478" y="2936838"/>
            <a:ext cx="0" cy="21730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09CE70-3CD1-88A2-51EC-D841EB588DBC}"/>
              </a:ext>
            </a:extLst>
          </p:cNvPr>
          <p:cNvSpPr txBox="1"/>
          <p:nvPr/>
        </p:nvSpPr>
        <p:spPr>
          <a:xfrm>
            <a:off x="10083361" y="5067722"/>
            <a:ext cx="154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Change 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1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Preliminaries : DPGMM-based Clustering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1133131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Notations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5006643" y="2410041"/>
            <a:ext cx="3458791" cy="4289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Cluster label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531B26-8BAB-658F-70DD-41942524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80" y="1929800"/>
            <a:ext cx="4222117" cy="3275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34D4C5-A8A1-860D-D05E-B8D1E2137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80" y="2479119"/>
            <a:ext cx="4322649" cy="2966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C64802-49AE-99A7-556A-76EB519E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773" y="2432683"/>
            <a:ext cx="1194454" cy="343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04FDFF-7CF2-CE20-7568-C4AEB7541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130" y="3005580"/>
            <a:ext cx="1792971" cy="3044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9A0F7F-7F81-408A-F01C-D5495DB8C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30" y="3464655"/>
            <a:ext cx="1237822" cy="3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2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Preliminaries : DPGMM-based Clustering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6430607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DPGMM(the Dirichlet Process Gaussian Mixture Model)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734485" y="1246750"/>
            <a:ext cx="9173308" cy="4289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BNP(Bayesian nonparametric) extension of GMM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52C6A1-E93B-F9C5-F66A-1D00ECD0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79" y="1846615"/>
            <a:ext cx="5446631" cy="653596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9023A5F-3A5A-3A43-7AC4-4E3B0DE3FB56}"/>
              </a:ext>
            </a:extLst>
          </p:cNvPr>
          <p:cNvSpPr txBox="1"/>
          <p:nvPr/>
        </p:nvSpPr>
        <p:spPr>
          <a:xfrm>
            <a:off x="416365" y="3655206"/>
            <a:ext cx="9173308" cy="112146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Gaussian pdf(probability density function)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E88089-BE36-94E4-4FCC-0760C3683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2" y="4167439"/>
            <a:ext cx="5076505" cy="3048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CF7C71-3DDE-2733-F71E-CBA0832AC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647" y="4091009"/>
            <a:ext cx="443255" cy="3048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937BD8-094A-A6A1-92B7-227C33A2D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114" y="3739197"/>
            <a:ext cx="1798151" cy="3853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878AD2-3DE6-DB9A-9EFB-477B2CCC8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42" y="4435013"/>
            <a:ext cx="4356884" cy="3048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9E3002-732C-265C-ADAF-3CE60B5B5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57" y="4935937"/>
            <a:ext cx="1295581" cy="295316"/>
          </a:xfrm>
          <a:prstGeom prst="rect">
            <a:avLst/>
          </a:prstGeom>
        </p:spPr>
      </p:pic>
      <p:sp>
        <p:nvSpPr>
          <p:cNvPr id="24" name="TextBox 7">
            <a:extLst>
              <a:ext uri="{FF2B5EF4-FFF2-40B4-BE49-F238E27FC236}">
                <a16:creationId xmlns:a16="http://schemas.microsoft.com/office/drawing/2014/main" id="{D39A7D3E-F97D-2119-863B-B3B37DA7EF5F}"/>
              </a:ext>
            </a:extLst>
          </p:cNvPr>
          <p:cNvSpPr txBox="1"/>
          <p:nvPr/>
        </p:nvSpPr>
        <p:spPr>
          <a:xfrm>
            <a:off x="416365" y="4877395"/>
            <a:ext cx="11688804" cy="146770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	         are </a:t>
            </a:r>
            <a:r>
              <a:rPr lang="en-US" altLang="ko-KR" sz="2000" spc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iid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draws from their prior, typically a NIW distribution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 	         are drawn using the GEM(the Griffiths-Engen-McCloskey stick-breaking process)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                   </a:t>
            </a:r>
            <a:r>
              <a:rPr lang="en-US" altLang="ko-KR" sz="2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 concentration parameter</a:t>
            </a:r>
            <a:endParaRPr lang="en-US" altLang="ko-KR" sz="3200" spc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C87DEF5-5765-7296-E860-B22359B3E8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257" y="5306832"/>
            <a:ext cx="1066949" cy="25721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5D2BCFA-A725-EC41-70BE-33F8AA8E15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78" y="5665627"/>
            <a:ext cx="1095528" cy="247685"/>
          </a:xfrm>
          <a:prstGeom prst="rect">
            <a:avLst/>
          </a:prstGeom>
        </p:spPr>
      </p:pic>
      <p:sp>
        <p:nvSpPr>
          <p:cNvPr id="29" name="Text Box 88">
            <a:extLst>
              <a:ext uri="{FF2B5EF4-FFF2-40B4-BE49-F238E27FC236}">
                <a16:creationId xmlns:a16="http://schemas.microsoft.com/office/drawing/2014/main" id="{B860B049-5EA9-8AD5-1F6A-0E378931D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913" y="3019974"/>
            <a:ext cx="1133131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Notations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8C5136D2-5FED-1278-B56C-3F0DA157518E}"/>
              </a:ext>
            </a:extLst>
          </p:cNvPr>
          <p:cNvSpPr/>
          <p:nvPr/>
        </p:nvSpPr>
        <p:spPr>
          <a:xfrm rot="5400000">
            <a:off x="549526" y="3047710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27D8C00-30CF-1F19-B13B-72DC007C6B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919" y="6011451"/>
            <a:ext cx="719623" cy="2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4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Preliminaries : DPGMM-based Clustering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3732560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Metropolis-Hastings framework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79A8FF8-82AA-4733-D69A-2CEBDD4B7592}"/>
              </a:ext>
            </a:extLst>
          </p:cNvPr>
          <p:cNvSpPr txBox="1"/>
          <p:nvPr/>
        </p:nvSpPr>
        <p:spPr>
          <a:xfrm>
            <a:off x="734485" y="1246750"/>
            <a:ext cx="9173308" cy="4289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Hasting Ratio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714594-2293-4D61-7ADE-38ED762D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27" y="1804926"/>
            <a:ext cx="6063397" cy="9747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0CC117-4DB7-C19F-1330-B8C5F1DC5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7" y="4702884"/>
            <a:ext cx="1433461" cy="3307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0C11B3-B9ED-BEBF-4FD3-FEF5AC58A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28" y="4206867"/>
            <a:ext cx="2740908" cy="3307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BE9A09-5790-B788-7C65-3CE5533DC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27" y="5198901"/>
            <a:ext cx="873308" cy="330798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7B9204BF-AFEA-071F-A599-209E7D5193E0}"/>
              </a:ext>
            </a:extLst>
          </p:cNvPr>
          <p:cNvSpPr txBox="1"/>
          <p:nvPr/>
        </p:nvSpPr>
        <p:spPr>
          <a:xfrm>
            <a:off x="2035735" y="5182286"/>
            <a:ext cx="9173308" cy="4289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lnSpc>
                <a:spcPts val="2700"/>
              </a:lnSpc>
              <a:buClr>
                <a:srgbClr val="065E87"/>
              </a:buClr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Is the marginal likelihood where      represents the NIW hyperparameters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AE297F2-99A5-BC8B-DF19-FD497B4EC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235" y="5282244"/>
            <a:ext cx="252766" cy="30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5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Preliminaries : DPGMM-based Clustering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493725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NIW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1A41E-DAA4-0849-A9F3-B326E0E2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04" y="3910940"/>
            <a:ext cx="6404372" cy="931313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710716D4-99D4-B610-DFE3-7FA78B8456C0}"/>
              </a:ext>
            </a:extLst>
          </p:cNvPr>
          <p:cNvSpPr txBox="1"/>
          <p:nvPr/>
        </p:nvSpPr>
        <p:spPr>
          <a:xfrm>
            <a:off x="734485" y="3440962"/>
            <a:ext cx="9173308" cy="4289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Pdf of Inverse-Wishart(IW)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8BE14-A8FB-1930-1173-17DFA55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210" y="4923054"/>
            <a:ext cx="7845111" cy="2712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0108B7-BB21-DEB5-A882-81D6CD9CB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10" y="5364620"/>
            <a:ext cx="7511487" cy="273742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A0ECE992-182B-C8AD-02D0-F4D77143ECAD}"/>
              </a:ext>
            </a:extLst>
          </p:cNvPr>
          <p:cNvSpPr txBox="1"/>
          <p:nvPr/>
        </p:nvSpPr>
        <p:spPr>
          <a:xfrm>
            <a:off x="654928" y="1493380"/>
            <a:ext cx="10429783" cy="112146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</a:t>
            </a:r>
            <a:r>
              <a:rPr lang="ko-KR" altLang="en-US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conjugate</a:t>
            </a:r>
            <a:r>
              <a:rPr lang="ko-KR" altLang="en-US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prior</a:t>
            </a:r>
            <a:r>
              <a:rPr lang="ko-KR" altLang="en-US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to</a:t>
            </a:r>
            <a:r>
              <a:rPr lang="ko-KR" altLang="en-US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the</a:t>
            </a:r>
            <a:r>
              <a:rPr lang="ko-KR" altLang="en-US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multivariate normal distribution with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an unknown mean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and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unknown covariance matrix 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-&gt; posterior probability will be in the same distribution</a:t>
            </a:r>
          </a:p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Algebraically convenient to inference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2A9DED4-513E-20FB-C7ED-9509EFD494CF}"/>
              </a:ext>
            </a:extLst>
          </p:cNvPr>
          <p:cNvSpPr txBox="1"/>
          <p:nvPr/>
        </p:nvSpPr>
        <p:spPr>
          <a:xfrm>
            <a:off x="2185641" y="5680899"/>
            <a:ext cx="9173308" cy="4289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18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Symmetric and Positive Definite(SPD</a:t>
            </a: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992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03180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Preliminaries : DPGMM-based Clustering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493725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NIW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10716D4-99D4-B610-DFE3-7FA78B8456C0}"/>
              </a:ext>
            </a:extLst>
          </p:cNvPr>
          <p:cNvSpPr txBox="1"/>
          <p:nvPr/>
        </p:nvSpPr>
        <p:spPr>
          <a:xfrm>
            <a:off x="535098" y="4013818"/>
            <a:ext cx="9173308" cy="4289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Posterior hyperparameters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F5595A-A6DC-7F2E-EE89-7159A295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5" y="4876952"/>
            <a:ext cx="5301069" cy="7109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6C4106-0E2B-FFB9-19FE-FCEA6965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86" y="4302008"/>
            <a:ext cx="5220429" cy="2229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F794AD-3E55-E7D4-1F37-06DFDBED7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4" y="1473891"/>
            <a:ext cx="9969938" cy="837370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885DC0FF-0663-DB2D-2A1B-055BCF7313A1}"/>
              </a:ext>
            </a:extLst>
          </p:cNvPr>
          <p:cNvSpPr txBox="1"/>
          <p:nvPr/>
        </p:nvSpPr>
        <p:spPr>
          <a:xfrm>
            <a:off x="535098" y="1192340"/>
            <a:ext cx="9173308" cy="42896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Pdf of Normal-Inverse-Wishart(NIW)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CACC0E-BF6B-D487-77AA-A57BB7A3B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94" y="2460854"/>
            <a:ext cx="9418483" cy="291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E5FE72-05D6-E057-2D27-B713A759A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60" y="3159211"/>
            <a:ext cx="3997135" cy="549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B2CF0A-59AB-ED4F-0BD0-3E5EFB1BE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5663" y="3255656"/>
            <a:ext cx="1733439" cy="3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2A41DC-9C42-2BD9-ED9F-0C8E6CE9BFB4}"/>
              </a:ext>
            </a:extLst>
          </p:cNvPr>
          <p:cNvSpPr txBox="1">
            <a:spLocks/>
          </p:cNvSpPr>
          <p:nvPr/>
        </p:nvSpPr>
        <p:spPr>
          <a:xfrm>
            <a:off x="119544" y="146211"/>
            <a:ext cx="5814190" cy="57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E8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Preliminaries : DPGMM-based Clustering</a:t>
            </a:r>
            <a:endParaRPr lang="ko-KR" altLang="en-US" sz="2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65E8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 Box 88">
            <a:extLst>
              <a:ext uri="{FF2B5EF4-FFF2-40B4-BE49-F238E27FC236}">
                <a16:creationId xmlns:a16="http://schemas.microsoft.com/office/drawing/2014/main" id="{5ABB1508-53A6-055E-E773-83B7B4AAD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5" y="744989"/>
            <a:ext cx="3369769" cy="330860"/>
          </a:xfrm>
          <a:prstGeom prst="rect">
            <a:avLst/>
          </a:prstGeom>
          <a:noFill/>
          <a:ln w="952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 latinLnBrk="0">
              <a:buClr>
                <a:srgbClr val="4D4D4D"/>
              </a:buClr>
              <a:buSzPts val="1300"/>
              <a:defRPr sz="16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</a:lstStyle>
          <a:p>
            <a:pPr algn="l">
              <a:lnSpc>
                <a:spcPct val="110000"/>
              </a:lnSpc>
              <a:spcBef>
                <a:spcPct val="10000"/>
              </a:spcBef>
              <a:buClr>
                <a:srgbClr val="808080"/>
              </a:buClr>
              <a:buSzPct val="80000"/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43E5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Marginal Likelihood Function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43E5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655745E-751B-6AFD-D148-0912885C613C}"/>
              </a:ext>
            </a:extLst>
          </p:cNvPr>
          <p:cNvSpPr/>
          <p:nvPr/>
        </p:nvSpPr>
        <p:spPr>
          <a:xfrm rot="5400000">
            <a:off x="535098" y="772725"/>
            <a:ext cx="119830" cy="119830"/>
          </a:xfrm>
          <a:prstGeom prst="rtTriangle">
            <a:avLst/>
          </a:prstGeom>
          <a:solidFill>
            <a:srgbClr val="06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10716D4-99D4-B610-DFE3-7FA78B8456C0}"/>
              </a:ext>
            </a:extLst>
          </p:cNvPr>
          <p:cNvSpPr txBox="1"/>
          <p:nvPr/>
        </p:nvSpPr>
        <p:spPr>
          <a:xfrm>
            <a:off x="734485" y="1536205"/>
            <a:ext cx="10238315" cy="77521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40000"/>
              </a:lnSpc>
              <a:defRPr sz="1200" spc="-7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35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285750" indent="-285750">
              <a:lnSpc>
                <a:spcPts val="2700"/>
              </a:lnSpc>
              <a:buClr>
                <a:srgbClr val="065E87"/>
              </a:buClr>
              <a:buFont typeface="Wingdings" panose="05000000000000000000" pitchFamily="2" charset="2"/>
              <a:buChar char="§"/>
            </a:pPr>
            <a:r>
              <a:rPr lang="en-US" altLang="ko-KR" sz="20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rPr>
              <a:t>When marginalizing over the parameters of the Gaussian, one obtains the marginal data likelihood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A8EAC2-6703-3CD7-FB3D-1C928F7D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75" y="2921171"/>
            <a:ext cx="10520649" cy="16227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C21AA5-FB1E-F6F5-A049-3A8663DC4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27" y="4987057"/>
            <a:ext cx="4564597" cy="3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513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40801FF71B4ED4B84514072598CC8AF" ma:contentTypeVersion="16" ma:contentTypeDescription="새 문서를 만듭니다." ma:contentTypeScope="" ma:versionID="6ca2c706efa55762f1613a19c44cc050">
  <xsd:schema xmlns:xsd="http://www.w3.org/2001/XMLSchema" xmlns:xs="http://www.w3.org/2001/XMLSchema" xmlns:p="http://schemas.microsoft.com/office/2006/metadata/properties" xmlns:ns2="da602027-8249-4325-b555-dc71f1c449ae" xmlns:ns3="d6f8e11e-59b3-4581-95a2-b0b2151b581f" targetNamespace="http://schemas.microsoft.com/office/2006/metadata/properties" ma:root="true" ma:fieldsID="c1edd9c771651684d3f8a95110ef4a5f" ns2:_="" ns3:_="">
    <xsd:import namespace="da602027-8249-4325-b555-dc71f1c449ae"/>
    <xsd:import namespace="d6f8e11e-59b3-4581-95a2-b0b2151b58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602027-8249-4325-b555-dc71f1c449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37a5937a-07e0-49dc-bba1-22dd9a30de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f8e11e-59b3-4581-95a2-b0b2151b581f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7a14980-2168-4a30-a745-dd49e7db3c53}" ma:internalName="TaxCatchAll" ma:showField="CatchAllData" ma:web="d6f8e11e-59b3-4581-95a2-b0b2151b58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a602027-8249-4325-b555-dc71f1c449ae">
      <Terms xmlns="http://schemas.microsoft.com/office/infopath/2007/PartnerControls"/>
    </lcf76f155ced4ddcb4097134ff3c332f>
    <TaxCatchAll xmlns="d6f8e11e-59b3-4581-95a2-b0b2151b581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7370B5-4F9E-4DC6-85FC-EFEA38F39B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602027-8249-4325-b555-dc71f1c449ae"/>
    <ds:schemaRef ds:uri="d6f8e11e-59b3-4581-95a2-b0b2151b58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ABFDC9-4A96-4842-933B-0DE76E488179}">
  <ds:schemaRefs>
    <ds:schemaRef ds:uri="http://schemas.microsoft.com/office/2006/metadata/properti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d6f8e11e-59b3-4581-95a2-b0b2151b581f"/>
    <ds:schemaRef ds:uri="da602027-8249-4325-b555-dc71f1c449ae"/>
  </ds:schemaRefs>
</ds:datastoreItem>
</file>

<file path=customXml/itemProps3.xml><?xml version="1.0" encoding="utf-8"?>
<ds:datastoreItem xmlns:ds="http://schemas.openxmlformats.org/officeDocument/2006/customXml" ds:itemID="{9968B059-868C-4492-9103-9C7CDD6A98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33538</TotalTime>
  <Words>826</Words>
  <Application>Microsoft Office PowerPoint</Application>
  <PresentationFormat>와이드스크린</PresentationFormat>
  <Paragraphs>163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나눔바른고딕</vt:lpstr>
      <vt:lpstr>Arial</vt:lpstr>
      <vt:lpstr>Wingdings</vt:lpstr>
      <vt:lpstr>맑은 고딕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obsk</dc:creator>
  <cp:lastModifiedBy>강태웅</cp:lastModifiedBy>
  <cp:revision>180</cp:revision>
  <dcterms:created xsi:type="dcterms:W3CDTF">2019-02-18T02:45:42Z</dcterms:created>
  <dcterms:modified xsi:type="dcterms:W3CDTF">2023-01-17T06:36:20Z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0x010100040801FF71B4ED4B84514072598CC8AF</vt:lpwstr>
  </property>
  <property fmtid="{D5CDD505-2E9C-101B-9397-08002B2CF9AE}" pid="3" name="MediaServiceImageTags">
    <vt:lpwstr/>
  </property>
</Properties>
</file>